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C7E55-B4B7-3F55-FCEE-9AB0980D8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94611C-6904-0288-566E-56EA84A3E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FE41F-0FB4-4BC0-31C2-F03D52E8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8E8573-77C6-087C-BFD7-8F1FEAD9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6240CF-3571-4C37-F144-5F5DF665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74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B81C1-BA5B-165C-83DB-5A5DBA06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FAE48C-2031-FC84-C360-4E59EA562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E2947-BF7D-59C4-17CF-DE08A710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0386F0-D837-3C88-1AEC-372842AF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B6660F-0A4A-9AA6-1250-29A0CE40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8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18D06E-E154-8D4D-9C47-58E2F01F4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9A998D-E35A-1DEB-6C66-68F036C65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57FA64-066D-7F1C-F61E-797BD998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C3E3C4-9D7A-7DCE-B55B-7405E8BD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5DBE78-4F64-73A3-27D1-55FC6FE0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9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12B38-C87F-21D0-00A1-7178EEC4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19B76D-00C0-42BE-AFD6-54D04D85A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003326-A824-3558-6AD9-4A6F401B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1CDC21-6C99-500E-AD51-6FCE8BF9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7596E2-1376-0349-9E46-50E839FA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35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D7DC0-EA96-4D41-1CCA-3817A808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55FE9D-CFD0-7FAF-17F5-604A1D899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1DB02D-048A-4C2F-319F-F49B752D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CCF896-64BC-D94D-1353-B1FF4B4C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8CF337-7ECF-77C1-428A-8861F4ED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77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01D18-7AA6-A908-7813-ECDE5498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45E09F-B3F6-A738-DA66-8FA0B25DB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9F981C-E121-AFD9-2D59-353E3E5E6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D61312-F9A7-08A2-FF77-FF286AAC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23F2B3-5691-C29B-2617-4BC438A0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5EAF4F-A46F-77CB-ACBC-8EE69597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23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D0D86-FE95-637D-F7E7-D4DDE8F0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383F14-023F-C2D2-13A6-EB549099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C8E7CB-B8FE-124D-E78A-B1783AC04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494BE04-F8B1-FB7A-93B6-0F4EB9265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89A251-EED1-C966-A386-DDD27A296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40C8E3A-1DDA-07FF-3589-EE46FAFD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19EBB9-7764-1F48-B19B-351615A0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83EEFD0-31F5-92D2-C5AC-43D4DAB5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7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6D67D-BC46-39BD-F97C-3D98E61F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84B32C9-65AA-23F7-36DB-4BC12877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E4E0EC-333D-456C-D2B2-9C2BEF74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7D395D-3681-74F2-07E8-FE968FA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55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938A220-4441-B189-7445-6888EE88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6E652D-3C1B-24CD-BCC4-6B4C44E3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54085F-7485-40B0-0125-531F910A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89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43362-E846-84FD-A7DF-EFAB9FB2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911C27-6B06-B7AA-CF0A-3F0CF055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A69137-C384-2120-F9AE-679597412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1E216D-1EB8-FA96-04A0-66B32DC9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7B19DF-7E87-F8E8-75CC-0702EE90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4F377-19F6-1681-09CC-C6F6CD2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44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7C51-A0EC-B772-A7AD-56A88FC8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35D1E1-40F4-83AC-001D-A7E253AC8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073362-A8F2-E2B3-6023-2577E3A1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064D67-FE94-925C-08DE-AFAE23FF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3A7859-D68A-24B0-6117-C3E74084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3EF6CE-FE45-55D2-0D2B-BF5BA11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33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9EFC153-B904-49F6-FBD0-9E7054F4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30C97F-7F73-7B76-4E3C-975AA03F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316127-827E-3AEB-BE52-A351F707B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28F1-CBB7-4195-A9EF-865F16A03654}" type="datetimeFigureOut">
              <a:rPr lang="pt-BR" smtClean="0"/>
              <a:t>23/05/2024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EEF38B-0769-AF64-E9E2-9A2E0C3FC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7D7D74-7D3C-17D7-FB32-30C5BF2AD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90774-5C51-4AAD-A48F-3A676B1BE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4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E4A5054-3DEB-93FD-E51A-69BFDB68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5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080C3-7560-A819-D5C7-72619564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5AD930-3580-7F24-07DB-7998F84C1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73AFEA-9010-2381-9F8F-66E61F06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925F5-6D30-7AB1-A0AC-A82CA0B3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C94C02-F112-FA84-5396-120907691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737141-E6AB-486C-C33E-1373D15C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0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EDB25-3883-A65D-9A4F-309B870A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06BEC9-E9C3-7C4A-B4BE-D8E20C95F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F2A426-0F68-10E1-CC7B-578EB8AED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E2908-5109-C866-37B0-911D8E32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0303B2-9428-359C-35AE-A0278D440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497DDA-C083-B9F0-365F-4F65A57A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A02AD-92F9-039D-E9A2-79D45534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06692B-A4DD-6E6E-894C-B6F8E1CB2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68527F-A23E-8AD8-5E93-19B27CD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9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E1804-D996-995D-10FB-CD57AFED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9A2E90-D629-63DE-1DA5-877D6E180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F8959-3E39-74E8-6F25-95D6C95C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4573A-02E3-9138-9332-4FE723CB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3F1178-3F27-9B3E-E902-3C841D03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B27342-1367-8052-2BCF-ED58FD42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7711D-2CB8-B3C3-D130-D3BBADFA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93897D-DF2C-305D-6EBC-30BF4EBB0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CE8380-E0D4-F5F0-33FD-BAD6033C0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AAEF0-377C-8F3D-DD74-93BF1F40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E4DC21-FC43-5B17-5FFC-7F56EEC85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FD6738-354E-65D0-CCDF-FE7324D8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F2D08-1E01-D399-2267-4ACA8978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44586B-7CC8-793A-150E-CAD8487A8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D8C19A-3E3B-6AFC-5CAC-D26255C8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DFB59-4DB0-6EC3-D6A6-69149983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255417-B556-1E4A-287A-BDAB7A093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ADB6F2-9B9E-C1E7-0598-E631A098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CF562-E3F2-3E20-014B-5A6C88E3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2FBB41-648A-5349-D02E-662B20F0A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F9B3EE-49A3-3AFA-2378-1FA5123A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F0BEB-5766-3E1E-8753-7C087ACE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35653E-D557-83F4-3278-1EBD4348F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B8DE0F-E63C-F1D0-34C4-02F47CD11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BA028-30BD-EC9D-88E6-D62882E6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B24591-2562-ADB4-4586-0CB38C4C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F26996-2C80-2388-2595-34568125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F37C8-4990-6E3E-80D0-C23C51C9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649426-D7A2-0BFF-09B1-190FB2977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4C9A03-F700-5F31-8993-0992C249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12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Luciana Castro</dc:creator>
  <cp:lastModifiedBy>Luciana Castro</cp:lastModifiedBy>
  <cp:revision>1</cp:revision>
  <dcterms:created xsi:type="dcterms:W3CDTF">2024-05-23T18:12:54Z</dcterms:created>
  <dcterms:modified xsi:type="dcterms:W3CDTF">2024-05-23T18:13:29Z</dcterms:modified>
</cp:coreProperties>
</file>