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6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4A970-EA8A-4304-B153-1F4C0FDCC31F}" v="7" dt="2026-02-24T16:47:51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1E0C8-D95A-3801-B535-102FC818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02E98B-652C-2F04-4871-FAEE6FDF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D9B6CF-FB25-F5D2-77A0-7FD9CDA2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2DCA7D-138D-AC16-C24C-B1FB49C1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8327E-BC0B-03FB-9EB0-3C953169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75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58F09-6B2B-A158-F112-DBB7D389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A477E7-1E7C-834B-F98E-3A2BD117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703823-CF2C-7946-6DF9-CE3E94AB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034550-968D-B187-13BB-7B38C974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ED2F0A-39AA-0F7E-80BD-740BB5B9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5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1928A0-781D-8B48-1CE0-F4CCCCCC2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EE8930-52D4-A25F-DB3D-A947E1D9D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71834E-3A91-E719-018B-FB442B71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649BFA-6CAE-9D0F-1500-A0BFDC8A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91A398-F4BE-9F00-E447-50BFE50B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33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B4366-2B45-F49D-2FFA-402E0DB7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12E910-D6D2-982A-C2F3-2537779B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F8FB5-7DB5-F486-848A-3D04C786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F5C5D6-A7D0-B8DE-F9E5-9D438764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CC339A-656F-6DEA-CF80-C2BEDD7B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63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1B5AB-9C0A-865C-238F-D56D1908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D8F50D-71C3-609B-C7A3-450B94A1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326D9D-D7EB-093E-48C5-3A345D2F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BC1730-5EF4-8A5D-4057-53209DDB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F18A33-A3CD-BCB7-77D4-EF975404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FDF02-C665-7C50-AF87-9BFD37EA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12308-8572-5292-40CD-F52245343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1ACDC7-5344-D90F-9C92-2136CA87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4ADAFB-BDC9-68E0-83A7-2C5C9364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B93C5B-3EE8-E907-4E09-524B6AE5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262626-5331-13C4-283D-070EF40E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81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FFB1F-3AFA-8AB1-9C9F-6BDBBD24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0CB3A0-7399-671A-A68E-60C7B90CD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EC9541-EBE7-FAA5-120F-5C0CD26C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D09B6F-3315-5FFB-4759-6EDED30AD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111D66-FF3A-B5D8-7492-764B2160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06C0A4-DB21-EDF5-2690-07C38621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1405DE-E762-C84A-9252-8FB66DD7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5A75B0-3ADD-C6F0-B61A-A04B4F1A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93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AF270-FA87-8650-1B7A-96B9CAA8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B4A1EB-772A-996B-F77B-82CFBFAE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DAE68E-A3E2-2745-7EBE-4FBBE2AA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279944-ABC9-3C75-D8F9-E3FCB8B2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63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C25976-A489-7394-6F4B-D4B798B7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2824E6-E63E-5A2C-3840-B7D1A21A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3C8618-029D-4D53-5EC6-0637C2D8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2A3FC-A8CD-6B1C-B86D-B3CB8972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A97BA1-62D8-FBC4-64B1-3386E8A9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A623D7-9DD4-2FFC-8DB3-D1274518D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876DF3-17CE-C333-2EBD-B0614D68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C81D6C-0995-8F77-9446-9456E432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06E8C3-5DD1-BB91-F531-4246C181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49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81B96-40C1-9F5F-BA5A-C141C226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45E89C-7FA6-0324-BD04-B3445FDA6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F11C53-1044-452A-9A9E-3BC3D98A6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D46B81-72FE-1E16-9DFA-B6AF6172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4D8B1E-2024-5E8F-FAA5-0DBD6689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F3E314-0354-7273-FF28-8411D627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8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3EB55C-3F55-144D-EAD3-A211051F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E890FF-06AE-737E-D102-E6804120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12C5AC-EC9E-16BD-6FD0-6F5DAACF1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E261F-DB74-4C4C-9D78-7B936546DD52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6989FA-FCDD-C8AA-38D8-51EAAC18B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C583C-9FFD-7988-EEDB-D288C7700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01008-C7E7-4307-9F8C-4E71FC935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3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23AE0-160D-773D-B0E0-F06B747B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Dados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676F57-70FC-7A44-DA3B-6E1946FF2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Morungaba: população 13.720 (2025)</a:t>
            </a:r>
          </a:p>
          <a:p>
            <a:r>
              <a:rPr lang="pt-BR" dirty="0"/>
              <a:t>Extensão: 146km2</a:t>
            </a:r>
          </a:p>
          <a:p>
            <a:r>
              <a:rPr lang="pt-BR" dirty="0"/>
              <a:t>Mulheres 51,13%, homens 48,87%</a:t>
            </a:r>
          </a:p>
          <a:p>
            <a:r>
              <a:rPr lang="pt-BR" dirty="0"/>
              <a:t>Fundação: 29/</a:t>
            </a:r>
            <a:r>
              <a:rPr lang="pt-BR" dirty="0" err="1"/>
              <a:t>jun</a:t>
            </a:r>
            <a:r>
              <a:rPr lang="pt-BR" dirty="0"/>
              <a:t>/1888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50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37399-ABE8-C880-F8B1-D1AAADE2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Zonas urbanas e de expansão urbana</a:t>
            </a:r>
          </a:p>
        </p:txBody>
      </p:sp>
      <p:pic>
        <p:nvPicPr>
          <p:cNvPr id="5" name="Espaço Reservado para Conteúdo 4" descr="Desenho de personagem&#10;&#10;O conteúdo gerado por IA pode estar incorreto.">
            <a:extLst>
              <a:ext uri="{FF2B5EF4-FFF2-40B4-BE49-F238E27FC236}">
                <a16:creationId xmlns:a16="http://schemas.microsoft.com/office/drawing/2014/main" id="{CE5FA39A-6814-5748-55C6-B53F6880E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6" y="1901699"/>
            <a:ext cx="4906060" cy="4077269"/>
          </a:xfrm>
          <a:prstGeom prst="rect">
            <a:avLst/>
          </a:prstGeom>
        </p:spPr>
      </p:pic>
      <p:pic>
        <p:nvPicPr>
          <p:cNvPr id="7" name="Imagem 6" descr="Flor vermelha com folhas verdes&#10;&#10;O conteúdo gerado por IA pode estar incorreto.">
            <a:extLst>
              <a:ext uri="{FF2B5EF4-FFF2-40B4-BE49-F238E27FC236}">
                <a16:creationId xmlns:a16="http://schemas.microsoft.com/office/drawing/2014/main" id="{297AC37C-A118-554D-A76F-4DBD2DE6D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34" y="1901699"/>
            <a:ext cx="2353003" cy="3696216"/>
          </a:xfrm>
          <a:prstGeom prst="rect">
            <a:avLst/>
          </a:prstGeom>
        </p:spPr>
      </p:pic>
      <p:pic>
        <p:nvPicPr>
          <p:cNvPr id="9" name="Imagem 8" descr="Mapa&#10;&#10;O conteúdo gerado por IA pode estar incorreto.">
            <a:extLst>
              <a:ext uri="{FF2B5EF4-FFF2-40B4-BE49-F238E27FC236}">
                <a16:creationId xmlns:a16="http://schemas.microsoft.com/office/drawing/2014/main" id="{B8422AF5-425E-BEFD-7B26-D012E8E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65" y="1889254"/>
            <a:ext cx="3115110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243C3-8EDE-4AF9-0AB7-9E4F757A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Densidade dos setores censitários – IBGE 2022</a:t>
            </a:r>
          </a:p>
        </p:txBody>
      </p:sp>
      <p:pic>
        <p:nvPicPr>
          <p:cNvPr id="5" name="Espaço Reservado para Conteúdo 4" descr="Mapa&#10;&#10;O conteúdo gerado por IA pode estar incorreto.">
            <a:extLst>
              <a:ext uri="{FF2B5EF4-FFF2-40B4-BE49-F238E27FC236}">
                <a16:creationId xmlns:a16="http://schemas.microsoft.com/office/drawing/2014/main" id="{A3454DCA-7037-A84E-9EB8-CCA7395FA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41" y="1825625"/>
            <a:ext cx="68791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2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39845-DE03-AD91-6938-5A3DCC0D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Traçado do sistema viário principal – LC 72/19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C73A638-7288-936E-1928-F25F5DA17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9315" y="3996531"/>
            <a:ext cx="133369" cy="9526"/>
          </a:xfrm>
          <a:prstGeom prst="rect">
            <a:avLst/>
          </a:prstGeom>
        </p:spPr>
      </p:pic>
      <p:pic>
        <p:nvPicPr>
          <p:cNvPr id="7" name="Imagem 6" descr="Imagem de vídeo game&#10;&#10;O conteúdo gerado por IA pode estar incorreto.">
            <a:extLst>
              <a:ext uri="{FF2B5EF4-FFF2-40B4-BE49-F238E27FC236}">
                <a16:creationId xmlns:a16="http://schemas.microsoft.com/office/drawing/2014/main" id="{901479DC-9485-4D7F-707D-58F491FD2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61" y="1800292"/>
            <a:ext cx="3000794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EF6F2-C49A-E819-D4A6-2987CEED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Características da população – IBGE 2022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3152F61-BED3-9CF9-308A-3D2DA2F0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68" y="1690688"/>
            <a:ext cx="6067425" cy="16383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853319-85E1-ADDD-7A74-A5C7679E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585" y="3780903"/>
            <a:ext cx="46958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2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486C6-6099-B308-3343-592C125D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3285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Pirâmide salarial de Morungaba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7D8D62-83EC-71AB-1071-892CCB4E9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026082-D171-C19F-430A-4153B59A5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80200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4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Dados iniciais</vt:lpstr>
      <vt:lpstr>Zonas urbanas e de expansão urbana</vt:lpstr>
      <vt:lpstr>Densidade dos setores censitários – IBGE 2022</vt:lpstr>
      <vt:lpstr>Traçado do sistema viário principal – LC 72/19</vt:lpstr>
      <vt:lpstr>Características da população – IBGE 2022</vt:lpstr>
      <vt:lpstr>Pirâmide salarial de Morungaba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Morungaba</dc:creator>
  <cp:lastModifiedBy>Morungaba</cp:lastModifiedBy>
  <cp:revision>1</cp:revision>
  <dcterms:created xsi:type="dcterms:W3CDTF">2026-02-24T16:07:24Z</dcterms:created>
  <dcterms:modified xsi:type="dcterms:W3CDTF">2026-02-24T16:52:26Z</dcterms:modified>
</cp:coreProperties>
</file>