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02" r:id="rId1"/>
    <p:sldMasterId id="2147484438" r:id="rId2"/>
  </p:sldMasterIdLst>
  <p:sldIdLst>
    <p:sldId id="258" r:id="rId3"/>
    <p:sldId id="353" r:id="rId4"/>
    <p:sldId id="341" r:id="rId5"/>
    <p:sldId id="339" r:id="rId6"/>
    <p:sldId id="345" r:id="rId7"/>
    <p:sldId id="344" r:id="rId8"/>
    <p:sldId id="346" r:id="rId9"/>
    <p:sldId id="342" r:id="rId10"/>
    <p:sldId id="347" r:id="rId11"/>
    <p:sldId id="348" r:id="rId12"/>
    <p:sldId id="349" r:id="rId13"/>
    <p:sldId id="350" r:id="rId14"/>
    <p:sldId id="351" r:id="rId15"/>
    <p:sldId id="352" r:id="rId16"/>
    <p:sldId id="343" r:id="rId17"/>
    <p:sldId id="336" r:id="rId18"/>
  </p:sldIdLst>
  <p:sldSz cx="7151688" cy="5364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920"/>
    <a:srgbClr val="3ED0F2"/>
    <a:srgbClr val="F60508"/>
    <a:srgbClr val="1BB031"/>
    <a:srgbClr val="00A513"/>
    <a:srgbClr val="0F55C3"/>
    <a:srgbClr val="1155CC"/>
    <a:srgbClr val="FFFF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BB03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205677113273037E-2"/>
                  <c:y val="-4.58611111111112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28-4361-A840-1904B67AA112}"/>
                </c:ext>
              </c:extLst>
            </c:dLbl>
            <c:dLbl>
              <c:idx val="1"/>
              <c:layout>
                <c:manualLayout>
                  <c:x val="0.12064815690687959"/>
                  <c:y val="0.148166666666666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28-4361-A840-1904B67AA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Planilha2!$A$1:$A$2</c:f>
              <c:strCache>
                <c:ptCount val="2"/>
                <c:pt idx="0">
                  <c:v>Morador</c:v>
                </c:pt>
                <c:pt idx="1">
                  <c:v>Visitante</c:v>
                </c:pt>
              </c:strCache>
            </c:strRef>
          </c:cat>
          <c:val>
            <c:numRef>
              <c:f>Planilha2!$B$1:$B$2</c:f>
              <c:numCache>
                <c:formatCode>0.00%</c:formatCode>
                <c:ptCount val="2"/>
                <c:pt idx="0">
                  <c:v>7.4999999999999997E-2</c:v>
                </c:pt>
                <c:pt idx="1">
                  <c:v>0.92500000000000004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8-4361-A840-1904B67AA1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87660608"/>
        <c:axId val="142868224"/>
      </c:barChart>
      <c:catAx>
        <c:axId val="14876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42868224"/>
        <c:crosses val="autoZero"/>
        <c:auto val="1"/>
        <c:lblAlgn val="ctr"/>
        <c:lblOffset val="100"/>
        <c:noMultiLvlLbl val="0"/>
      </c:catAx>
      <c:valAx>
        <c:axId val="1428682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876606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1BB03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Planilha4!$R$33:$R$35</c:f>
              <c:strCache>
                <c:ptCount val="3"/>
                <c:pt idx="0">
                  <c:v>Feminino</c:v>
                </c:pt>
                <c:pt idx="1">
                  <c:v>Masculino</c:v>
                </c:pt>
                <c:pt idx="2">
                  <c:v>Prefiro não dizer</c:v>
                </c:pt>
              </c:strCache>
            </c:strRef>
          </c:cat>
          <c:val>
            <c:numRef>
              <c:f>Planilha4!$S$33:$S$35</c:f>
              <c:numCache>
                <c:formatCode>0%</c:formatCode>
                <c:ptCount val="3"/>
                <c:pt idx="0">
                  <c:v>0.53</c:v>
                </c:pt>
                <c:pt idx="1">
                  <c:v>0.46</c:v>
                </c:pt>
                <c:pt idx="2" formatCode="0.00%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F-430E-838A-3EE7409330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1483134096"/>
        <c:axId val="863526656"/>
        <c:axId val="0"/>
      </c:bar3DChart>
      <c:catAx>
        <c:axId val="148313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863526656"/>
        <c:crosses val="autoZero"/>
        <c:auto val="1"/>
        <c:lblAlgn val="ctr"/>
        <c:lblOffset val="100"/>
        <c:noMultiLvlLbl val="0"/>
      </c:catAx>
      <c:valAx>
        <c:axId val="863526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313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1BB031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p3d contourW="9525">
              <a:contourClr>
                <a:schemeClr val="lt1">
                  <a:alpha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Planilha4!$R$38:$R$42</c:f>
              <c:strCache>
                <c:ptCount val="5"/>
                <c:pt idx="0">
                  <c:v>Menos de 18 anos</c:v>
                </c:pt>
                <c:pt idx="1">
                  <c:v>De 19 a 29 anos</c:v>
                </c:pt>
                <c:pt idx="2">
                  <c:v>De 30 a 45 anos</c:v>
                </c:pt>
                <c:pt idx="3">
                  <c:v>De 46 a 64 anos</c:v>
                </c:pt>
                <c:pt idx="4">
                  <c:v>mais de 65 anos</c:v>
                </c:pt>
              </c:strCache>
            </c:strRef>
          </c:cat>
          <c:val>
            <c:numRef>
              <c:f>Planilha4!$S$38:$S$42</c:f>
              <c:numCache>
                <c:formatCode>0.00%</c:formatCode>
                <c:ptCount val="5"/>
                <c:pt idx="0">
                  <c:v>5.0000000000000001E-3</c:v>
                </c:pt>
                <c:pt idx="1">
                  <c:v>0.123</c:v>
                </c:pt>
                <c:pt idx="2">
                  <c:v>0.34599999999999997</c:v>
                </c:pt>
                <c:pt idx="3">
                  <c:v>0.41199999999999998</c:v>
                </c:pt>
                <c:pt idx="4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0-44D2-AE53-56A479486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484685120"/>
        <c:axId val="168860224"/>
        <c:axId val="0"/>
      </c:bar3DChart>
      <c:catAx>
        <c:axId val="1484685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68860224"/>
        <c:crosses val="autoZero"/>
        <c:auto val="1"/>
        <c:lblAlgn val="ctr"/>
        <c:lblOffset val="100"/>
        <c:noMultiLvlLbl val="0"/>
      </c:catAx>
      <c:valAx>
        <c:axId val="168860224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48468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BA92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Planilha4!$R$53:$R$56</c:f>
              <c:strCache>
                <c:ptCount val="4"/>
                <c:pt idx="0">
                  <c:v>Amarela</c:v>
                </c:pt>
                <c:pt idx="1">
                  <c:v>Preta</c:v>
                </c:pt>
                <c:pt idx="2">
                  <c:v>Parda</c:v>
                </c:pt>
                <c:pt idx="3">
                  <c:v>Branca</c:v>
                </c:pt>
              </c:strCache>
            </c:strRef>
          </c:cat>
          <c:val>
            <c:numRef>
              <c:f>Planilha4!$S$53:$S$56</c:f>
              <c:numCache>
                <c:formatCode>0%</c:formatCode>
                <c:ptCount val="4"/>
                <c:pt idx="0">
                  <c:v>0.01</c:v>
                </c:pt>
                <c:pt idx="1">
                  <c:v>0.03</c:v>
                </c:pt>
                <c:pt idx="2">
                  <c:v>0.18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A-4F91-B160-E3A3F3AF0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483676000"/>
        <c:axId val="1526461056"/>
        <c:axId val="0"/>
      </c:bar3DChart>
      <c:catAx>
        <c:axId val="148367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526461056"/>
        <c:crosses val="autoZero"/>
        <c:auto val="1"/>
        <c:lblAlgn val="ctr"/>
        <c:lblOffset val="100"/>
        <c:noMultiLvlLbl val="0"/>
      </c:catAx>
      <c:valAx>
        <c:axId val="1526461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8367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31-44B0-A6A7-046584797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31-44B0-A6A7-046584797A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31-44B0-A6A7-046584797A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31-44B0-A6A7-046584797A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431-44B0-A6A7-046584797A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431-44B0-A6A7-046584797A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431-44B0-A6A7-046584797A6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431-44B0-A6A7-046584797A6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431-44B0-A6A7-046584797A6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431-44B0-A6A7-046584797A6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431-44B0-A6A7-046584797A6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431-44B0-A6A7-046584797A6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431-44B0-A6A7-046584797A6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431-44B0-A6A7-046584797A6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Planilha4!$N$9:$N$15</c:f>
              <c:strCache>
                <c:ptCount val="7"/>
                <c:pt idx="0">
                  <c:v>SP Capital</c:v>
                </c:pt>
                <c:pt idx="1">
                  <c:v>Grande SP</c:v>
                </c:pt>
                <c:pt idx="2">
                  <c:v>Interior SP</c:v>
                </c:pt>
                <c:pt idx="3">
                  <c:v>Internacional</c:v>
                </c:pt>
                <c:pt idx="4">
                  <c:v>Litoral</c:v>
                </c:pt>
                <c:pt idx="5">
                  <c:v>Outros Estados</c:v>
                </c:pt>
                <c:pt idx="6">
                  <c:v>Vale do Paraíba</c:v>
                </c:pt>
              </c:strCache>
            </c:strRef>
          </c:cat>
          <c:val>
            <c:numRef>
              <c:f>Planilha4!$P$9:$P$15</c:f>
              <c:numCache>
                <c:formatCode>0.00%</c:formatCode>
                <c:ptCount val="7"/>
                <c:pt idx="0">
                  <c:v>0.10100000000000001</c:v>
                </c:pt>
                <c:pt idx="1">
                  <c:v>5.6000000000000001E-2</c:v>
                </c:pt>
                <c:pt idx="2">
                  <c:v>7.0999999999999994E-2</c:v>
                </c:pt>
                <c:pt idx="3">
                  <c:v>5.0000000000000001E-3</c:v>
                </c:pt>
                <c:pt idx="4">
                  <c:v>0.13800000000000001</c:v>
                </c:pt>
                <c:pt idx="5">
                  <c:v>2.8000000000000001E-2</c:v>
                </c:pt>
                <c:pt idx="6">
                  <c:v>0.60099999999999998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431-44B0-A6A7-046584797A6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233007261739914"/>
          <c:y val="3.8663746420622494E-2"/>
          <c:w val="0.59754364012133543"/>
          <c:h val="0.9291164648955254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Planilha4!$R$9:$R$22</c:f>
              <c:strCache>
                <c:ptCount val="14"/>
                <c:pt idx="0">
                  <c:v>Passagem</c:v>
                </c:pt>
                <c:pt idx="1">
                  <c:v>Compras</c:v>
                </c:pt>
                <c:pt idx="2">
                  <c:v>Trabalho</c:v>
                </c:pt>
                <c:pt idx="3">
                  <c:v>Cultura ou Patrimônio Histórico</c:v>
                </c:pt>
                <c:pt idx="4">
                  <c:v>Pesca e Náutica</c:v>
                </c:pt>
                <c:pt idx="5">
                  <c:v>Esportes</c:v>
                </c:pt>
                <c:pt idx="6">
                  <c:v>Descanso</c:v>
                </c:pt>
                <c:pt idx="7">
                  <c:v>Natureza</c:v>
                </c:pt>
                <c:pt idx="8">
                  <c:v>Rota da Luz</c:v>
                </c:pt>
                <c:pt idx="9">
                  <c:v>Cicloturismo</c:v>
                </c:pt>
                <c:pt idx="10">
                  <c:v>Aventura</c:v>
                </c:pt>
                <c:pt idx="11">
                  <c:v>Visita a Parentes ou amigos</c:v>
                </c:pt>
                <c:pt idx="12">
                  <c:v>Gastronomia</c:v>
                </c:pt>
                <c:pt idx="13">
                  <c:v>Evento</c:v>
                </c:pt>
              </c:strCache>
            </c:strRef>
          </c:cat>
          <c:val>
            <c:numRef>
              <c:f>Planilha4!$S$9:$S$22</c:f>
              <c:numCache>
                <c:formatCode>0.00%</c:formatCode>
                <c:ptCount val="14"/>
                <c:pt idx="0">
                  <c:v>0.01</c:v>
                </c:pt>
                <c:pt idx="1">
                  <c:v>0.01</c:v>
                </c:pt>
                <c:pt idx="2">
                  <c:v>3.6999999999999998E-2</c:v>
                </c:pt>
                <c:pt idx="3">
                  <c:v>3.3000000000000002E-2</c:v>
                </c:pt>
                <c:pt idx="4">
                  <c:v>2.1999999999999999E-2</c:v>
                </c:pt>
                <c:pt idx="5">
                  <c:v>1.7999999999999999E-2</c:v>
                </c:pt>
                <c:pt idx="6">
                  <c:v>6.7000000000000004E-2</c:v>
                </c:pt>
                <c:pt idx="7">
                  <c:v>2.9000000000000001E-2</c:v>
                </c:pt>
                <c:pt idx="8">
                  <c:v>0.01</c:v>
                </c:pt>
                <c:pt idx="9">
                  <c:v>0.01</c:v>
                </c:pt>
                <c:pt idx="10">
                  <c:v>5.2999999999999999E-2</c:v>
                </c:pt>
                <c:pt idx="11">
                  <c:v>0.106</c:v>
                </c:pt>
                <c:pt idx="12">
                  <c:v>0.23799999999999999</c:v>
                </c:pt>
                <c:pt idx="1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D-42BE-AB1A-0A0A79001B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shape val="box"/>
        <c:axId val="1769586688"/>
        <c:axId val="1779891792"/>
        <c:axId val="0"/>
      </c:bar3DChart>
      <c:catAx>
        <c:axId val="176958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779891792"/>
        <c:crosses val="autoZero"/>
        <c:auto val="1"/>
        <c:lblAlgn val="ctr"/>
        <c:lblOffset val="100"/>
        <c:noMultiLvlLbl val="0"/>
      </c:catAx>
      <c:valAx>
        <c:axId val="17798917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6958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BB03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CF-48DE-B605-DDEDE35DE8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CF-48DE-B605-DDEDE35DE8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CF-48DE-B605-DDEDE35DE8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DCF-48DE-B605-DDEDE35DE8E1}"/>
              </c:ext>
            </c:extLst>
          </c:dPt>
          <c:dPt>
            <c:idx val="4"/>
            <c:bubble3D val="0"/>
            <c:spPr>
              <a:solidFill>
                <a:srgbClr val="3ED0F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DCF-48DE-B605-DDEDE35DE8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CF-48DE-B605-DDEDE35DE8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CF-48DE-B605-DDEDE35DE8E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DCF-48DE-B605-DDEDE35DE8E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DCF-48DE-B605-DDEDE35DE8E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3ED0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DCF-48DE-B605-DDEDE35DE8E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Planilha4!$R$25:$R$29</c:f>
              <c:strCache>
                <c:ptCount val="5"/>
                <c:pt idx="0">
                  <c:v>1 dia</c:v>
                </c:pt>
                <c:pt idx="1">
                  <c:v>2 dias</c:v>
                </c:pt>
                <c:pt idx="2">
                  <c:v>3 dias</c:v>
                </c:pt>
                <c:pt idx="3">
                  <c:v>4 a 7 dias</c:v>
                </c:pt>
                <c:pt idx="4">
                  <c:v>mais de 7 dias</c:v>
                </c:pt>
              </c:strCache>
            </c:strRef>
          </c:cat>
          <c:val>
            <c:numRef>
              <c:f>Planilha4!$S$25:$S$29</c:f>
              <c:numCache>
                <c:formatCode>0.00%</c:formatCode>
                <c:ptCount val="5"/>
                <c:pt idx="0">
                  <c:v>0.52900000000000003</c:v>
                </c:pt>
                <c:pt idx="1">
                  <c:v>0.17699999999999999</c:v>
                </c:pt>
                <c:pt idx="2">
                  <c:v>0.16400000000000001</c:v>
                </c:pt>
                <c:pt idx="3">
                  <c:v>3.6999999999999998E-2</c:v>
                </c:pt>
                <c:pt idx="4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F-48DE-B605-DDEDE35DE8E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BA92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Planilha4!$H$67:$H$71</c:f>
              <c:strCache>
                <c:ptCount val="5"/>
                <c:pt idx="0">
                  <c:v>Em família</c:v>
                </c:pt>
                <c:pt idx="1">
                  <c:v>Casal</c:v>
                </c:pt>
                <c:pt idx="2">
                  <c:v>Com amigos</c:v>
                </c:pt>
                <c:pt idx="3">
                  <c:v>Sozinho</c:v>
                </c:pt>
                <c:pt idx="4">
                  <c:v>Casal com filhos</c:v>
                </c:pt>
              </c:strCache>
            </c:strRef>
          </c:cat>
          <c:val>
            <c:numRef>
              <c:f>Planilha4!$I$67:$I$71</c:f>
              <c:numCache>
                <c:formatCode>0%</c:formatCode>
                <c:ptCount val="5"/>
                <c:pt idx="0" formatCode="0.00%">
                  <c:v>0.36899999999999999</c:v>
                </c:pt>
                <c:pt idx="1">
                  <c:v>0.24</c:v>
                </c:pt>
                <c:pt idx="2">
                  <c:v>0.24</c:v>
                </c:pt>
                <c:pt idx="3" formatCode="0.00%">
                  <c:v>0.11600000000000001</c:v>
                </c:pt>
                <c:pt idx="4" formatCode="0.00%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7-413F-8EF1-AE708C75BA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455422880"/>
        <c:axId val="724349744"/>
        <c:axId val="0"/>
      </c:bar3DChart>
      <c:catAx>
        <c:axId val="145542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724349744"/>
        <c:crosses val="autoZero"/>
        <c:auto val="1"/>
        <c:lblAlgn val="ctr"/>
        <c:lblOffset val="100"/>
        <c:noMultiLvlLbl val="0"/>
      </c:catAx>
      <c:valAx>
        <c:axId val="724349744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4554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Planilha4!$H$57:$H$64</c:f>
              <c:strCache>
                <c:ptCount val="8"/>
                <c:pt idx="0">
                  <c:v>Excursão</c:v>
                </c:pt>
                <c:pt idx="1">
                  <c:v>Amigos ou familiares</c:v>
                </c:pt>
                <c:pt idx="2">
                  <c:v>Sites de Viagem</c:v>
                </c:pt>
                <c:pt idx="3">
                  <c:v>TV</c:v>
                </c:pt>
                <c:pt idx="4">
                  <c:v>Redes Sociais</c:v>
                </c:pt>
                <c:pt idx="5">
                  <c:v>Rota da Luz</c:v>
                </c:pt>
                <c:pt idx="6">
                  <c:v>Passagem</c:v>
                </c:pt>
                <c:pt idx="7">
                  <c:v>Trabalho</c:v>
                </c:pt>
              </c:strCache>
            </c:strRef>
          </c:cat>
          <c:val>
            <c:numRef>
              <c:f>Planilha4!$I$57:$I$64</c:f>
              <c:numCache>
                <c:formatCode>0.00%</c:formatCode>
                <c:ptCount val="8"/>
                <c:pt idx="0">
                  <c:v>2.8000000000000001E-2</c:v>
                </c:pt>
                <c:pt idx="1">
                  <c:v>0.58099999999999996</c:v>
                </c:pt>
                <c:pt idx="2">
                  <c:v>6.3E-2</c:v>
                </c:pt>
                <c:pt idx="3">
                  <c:v>8.8999999999999996E-2</c:v>
                </c:pt>
                <c:pt idx="4">
                  <c:v>0.189</c:v>
                </c:pt>
                <c:pt idx="5">
                  <c:v>0.01</c:v>
                </c:pt>
                <c:pt idx="6">
                  <c:v>0.03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5-424F-830F-6F7D854AF3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25908943"/>
        <c:axId val="137708656"/>
        <c:axId val="0"/>
      </c:bar3DChart>
      <c:catAx>
        <c:axId val="225908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37708656"/>
        <c:crosses val="autoZero"/>
        <c:auto val="1"/>
        <c:lblAlgn val="ctr"/>
        <c:lblOffset val="100"/>
        <c:noMultiLvlLbl val="0"/>
      </c:catAx>
      <c:valAx>
        <c:axId val="13770865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25908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1BB03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2297180793302649"/>
                  <c:y val="-1.040311951600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7A-4582-A914-9BCAB1B8E173}"/>
                </c:ext>
              </c:extLst>
            </c:dLbl>
            <c:dLbl>
              <c:idx val="1"/>
              <c:layout>
                <c:manualLayout>
                  <c:x val="0.38941072512125041"/>
                  <c:y val="-6.935413010670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7A-4582-A914-9BCAB1B8E173}"/>
                </c:ext>
              </c:extLst>
            </c:dLbl>
            <c:dLbl>
              <c:idx val="2"/>
              <c:layout>
                <c:manualLayout>
                  <c:x val="8.19812052886843E-2"/>
                  <c:y val="-1.387082602134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7A-4582-A914-9BCAB1B8E173}"/>
                </c:ext>
              </c:extLst>
            </c:dLbl>
            <c:dLbl>
              <c:idx val="3"/>
              <c:layout>
                <c:manualLayout>
                  <c:x val="9.10902280985381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7A-4582-A914-9BCAB1B8E173}"/>
                </c:ext>
              </c:extLst>
            </c:dLbl>
            <c:dLbl>
              <c:idx val="4"/>
              <c:layout>
                <c:manualLayout>
                  <c:x val="7.9703949586220804E-2"/>
                  <c:y val="-6.35738848535411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7A-4582-A914-9BCAB1B8E173}"/>
                </c:ext>
              </c:extLst>
            </c:dLbl>
            <c:dLbl>
              <c:idx val="5"/>
              <c:layout>
                <c:manualLayout>
                  <c:x val="8.4258460991147713E-2"/>
                  <c:y val="-6.935413010670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7A-4582-A914-9BCAB1B8E173}"/>
                </c:ext>
              </c:extLst>
            </c:dLbl>
            <c:dLbl>
              <c:idx val="6"/>
              <c:layout>
                <c:manualLayout>
                  <c:x val="0.11386278512317263"/>
                  <c:y val="-6.935413010670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7A-4582-A914-9BCAB1B8E173}"/>
                </c:ext>
              </c:extLst>
            </c:dLbl>
            <c:dLbl>
              <c:idx val="7"/>
              <c:layout>
                <c:manualLayout>
                  <c:x val="6.8317671073903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7A-4582-A914-9BCAB1B8E173}"/>
                </c:ext>
              </c:extLst>
            </c:dLbl>
            <c:dLbl>
              <c:idx val="8"/>
              <c:layout>
                <c:manualLayout>
                  <c:x val="6.83176710739035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7A-4582-A914-9BCAB1B8E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Planilha2!$L$10:$L$18</c:f>
              <c:strCache>
                <c:ptCount val="9"/>
                <c:pt idx="0">
                  <c:v>Ônibus</c:v>
                </c:pt>
                <c:pt idx="1">
                  <c:v>Carro</c:v>
                </c:pt>
                <c:pt idx="2">
                  <c:v>Bicicleta</c:v>
                </c:pt>
                <c:pt idx="3">
                  <c:v>Moto</c:v>
                </c:pt>
                <c:pt idx="4">
                  <c:v>A Pé</c:v>
                </c:pt>
                <c:pt idx="5">
                  <c:v>Excursão</c:v>
                </c:pt>
                <c:pt idx="6">
                  <c:v>Motor Home</c:v>
                </c:pt>
                <c:pt idx="7">
                  <c:v>Caminhão</c:v>
                </c:pt>
                <c:pt idx="8">
                  <c:v>Avião</c:v>
                </c:pt>
              </c:strCache>
            </c:strRef>
          </c:cat>
          <c:val>
            <c:numRef>
              <c:f>Planilha2!$M$10:$M$18</c:f>
              <c:numCache>
                <c:formatCode>0.00%</c:formatCode>
                <c:ptCount val="9"/>
                <c:pt idx="0">
                  <c:v>0.12</c:v>
                </c:pt>
                <c:pt idx="1">
                  <c:v>0.70499999999999996</c:v>
                </c:pt>
                <c:pt idx="2">
                  <c:v>1.0999999999999999E-2</c:v>
                </c:pt>
                <c:pt idx="3">
                  <c:v>2.5999999999999999E-2</c:v>
                </c:pt>
                <c:pt idx="4">
                  <c:v>0.01</c:v>
                </c:pt>
                <c:pt idx="5">
                  <c:v>0.03</c:v>
                </c:pt>
                <c:pt idx="6">
                  <c:v>9.5000000000000001E-2</c:v>
                </c:pt>
                <c:pt idx="7">
                  <c:v>2E-3</c:v>
                </c:pt>
                <c:pt idx="8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7A-4582-A914-9BCAB1B8E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130404128"/>
        <c:axId val="1427200624"/>
        <c:axId val="0"/>
      </c:bar3DChart>
      <c:catAx>
        <c:axId val="21304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7200624"/>
        <c:crosses val="autoZero"/>
        <c:auto val="1"/>
        <c:lblAlgn val="ctr"/>
        <c:lblOffset val="100"/>
        <c:noMultiLvlLbl val="0"/>
      </c:catAx>
      <c:valAx>
        <c:axId val="142720062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13040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BA92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3.825920035861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1C-433D-A00B-F2288EB64942}"/>
                </c:ext>
              </c:extLst>
            </c:dLbl>
            <c:dLbl>
              <c:idx val="1"/>
              <c:layout>
                <c:manualLayout>
                  <c:x val="3.26609352583111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1C-433D-A00B-F2288EB64942}"/>
                </c:ext>
              </c:extLst>
            </c:dLbl>
            <c:dLbl>
              <c:idx val="2"/>
              <c:layout>
                <c:manualLayout>
                  <c:x val="1.7419165471099275E-2"/>
                  <c:y val="-7.01410570486460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1C-433D-A00B-F2288EB64942}"/>
                </c:ext>
              </c:extLst>
            </c:dLbl>
            <c:dLbl>
              <c:idx val="3"/>
              <c:layout>
                <c:manualLayout>
                  <c:x val="3.04835395744236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1C-433D-A00B-F2288EB64942}"/>
                </c:ext>
              </c:extLst>
            </c:dLbl>
            <c:dLbl>
              <c:idx val="4"/>
              <c:layout>
                <c:manualLayout>
                  <c:x val="5.00801007294104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1C-433D-A00B-F2288EB64942}"/>
                </c:ext>
              </c:extLst>
            </c:dLbl>
            <c:dLbl>
              <c:idx val="5"/>
              <c:layout>
                <c:manualLayout>
                  <c:x val="1.3064374103324455E-2"/>
                  <c:y val="1.506267730654024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11964909296893E-2"/>
                      <c:h val="6.13487784018077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D1C-433D-A00B-F2288EB64942}"/>
                </c:ext>
              </c:extLst>
            </c:dLbl>
            <c:dLbl>
              <c:idx val="6"/>
              <c:layout>
                <c:manualLayout>
                  <c:x val="2.17739568388740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C-433D-A00B-F2288EB64942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Planilha2!$L$1:$L$7</c:f>
              <c:strCache>
                <c:ptCount val="7"/>
                <c:pt idx="0">
                  <c:v>Não ficou hospedado em Paraibuna</c:v>
                </c:pt>
                <c:pt idx="1">
                  <c:v>Hotel</c:v>
                </c:pt>
                <c:pt idx="2">
                  <c:v>Casa de Parentes ou amigos</c:v>
                </c:pt>
                <c:pt idx="3">
                  <c:v>Pousada </c:v>
                </c:pt>
                <c:pt idx="4">
                  <c:v>Rancho</c:v>
                </c:pt>
                <c:pt idx="5">
                  <c:v>Airbnb ou simalar</c:v>
                </c:pt>
                <c:pt idx="6">
                  <c:v>Motor Home</c:v>
                </c:pt>
              </c:strCache>
            </c:strRef>
          </c:cat>
          <c:val>
            <c:numRef>
              <c:f>Planilha2!$M$1:$M$7</c:f>
              <c:numCache>
                <c:formatCode>0%</c:formatCode>
                <c:ptCount val="7"/>
                <c:pt idx="0">
                  <c:v>0.5</c:v>
                </c:pt>
                <c:pt idx="1">
                  <c:v>0.05</c:v>
                </c:pt>
                <c:pt idx="2">
                  <c:v>0.24</c:v>
                </c:pt>
                <c:pt idx="3" formatCode="0.00%">
                  <c:v>5.1999999999999998E-2</c:v>
                </c:pt>
                <c:pt idx="4" formatCode="0.00%">
                  <c:v>3.2000000000000001E-2</c:v>
                </c:pt>
                <c:pt idx="5" formatCode="0.00%">
                  <c:v>2.5999999999999999E-2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C-433D-A00B-F2288EB64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39443648"/>
        <c:axId val="1848694560"/>
        <c:axId val="0"/>
      </c:bar3DChart>
      <c:catAx>
        <c:axId val="13944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848694560"/>
        <c:crosses val="autoZero"/>
        <c:auto val="1"/>
        <c:lblAlgn val="ctr"/>
        <c:lblOffset val="100"/>
        <c:noMultiLvlLbl val="0"/>
      </c:catAx>
      <c:valAx>
        <c:axId val="1848694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44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BA920">
                <a:alpha val="88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Planilha1!$I$286:$I$291</c:f>
              <c:numCache>
                <c:formatCode>"R$"#,##0.00_);[Red]\("R$"#,##0.00\)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350</c:v>
                </c:pt>
              </c:numCache>
            </c:numRef>
          </c:cat>
          <c:val>
            <c:numRef>
              <c:f>Planilha1!$J$286:$J$291</c:f>
              <c:numCache>
                <c:formatCode>0%</c:formatCode>
                <c:ptCount val="6"/>
                <c:pt idx="0">
                  <c:v>3.6999999999999998E-2</c:v>
                </c:pt>
                <c:pt idx="1">
                  <c:v>8.4000000000000005E-2</c:v>
                </c:pt>
                <c:pt idx="2">
                  <c:v>0.19900000000000001</c:v>
                </c:pt>
                <c:pt idx="3">
                  <c:v>0.28999999999999998</c:v>
                </c:pt>
                <c:pt idx="4">
                  <c:v>0.19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E-4947-823F-D85AC47479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06075968"/>
        <c:axId val="1482527840"/>
        <c:axId val="0"/>
      </c:bar3DChart>
      <c:catAx>
        <c:axId val="606075968"/>
        <c:scaling>
          <c:orientation val="minMax"/>
        </c:scaling>
        <c:delete val="0"/>
        <c:axPos val="l"/>
        <c:numFmt formatCode="&quot;R$&quot;#,##0.00_);[Red]\(&quot;R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pt-BR"/>
          </a:p>
        </c:txPr>
        <c:crossAx val="1482527840"/>
        <c:crosses val="autoZero"/>
        <c:auto val="1"/>
        <c:lblAlgn val="ctr"/>
        <c:lblOffset val="100"/>
        <c:noMultiLvlLbl val="0"/>
      </c:catAx>
      <c:valAx>
        <c:axId val="14825278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0607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99FBD-DE0D-4E48-B9D8-3E0B6CE2A4A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DEAF48A-5467-45D3-A7F2-4DB6E06E5EC2}">
      <dgm:prSet phldrT="[Texto]"/>
      <dgm:spPr>
        <a:solidFill>
          <a:srgbClr val="F60508"/>
        </a:solidFill>
      </dgm:spPr>
      <dgm:t>
        <a:bodyPr/>
        <a:lstStyle/>
        <a:p>
          <a:r>
            <a:rPr lang="pt-BR" dirty="0"/>
            <a:t>71</a:t>
          </a:r>
        </a:p>
        <a:p>
          <a:r>
            <a:rPr lang="pt-BR" dirty="0"/>
            <a:t>Questionários aplicados</a:t>
          </a:r>
        </a:p>
      </dgm:t>
    </dgm:pt>
    <dgm:pt modelId="{CF260655-9B6B-47E1-AEA1-D523D6DF37B5}" type="parTrans" cxnId="{0A34BD06-55C0-4331-945F-2E4A07A63808}">
      <dgm:prSet/>
      <dgm:spPr/>
      <dgm:t>
        <a:bodyPr/>
        <a:lstStyle/>
        <a:p>
          <a:endParaRPr lang="pt-BR"/>
        </a:p>
      </dgm:t>
    </dgm:pt>
    <dgm:pt modelId="{A463A71C-D273-4783-B788-D224FADC1519}" type="sibTrans" cxnId="{0A34BD06-55C0-4331-945F-2E4A07A63808}">
      <dgm:prSet/>
      <dgm:spPr/>
      <dgm:t>
        <a:bodyPr/>
        <a:lstStyle/>
        <a:p>
          <a:endParaRPr lang="pt-BR"/>
        </a:p>
      </dgm:t>
    </dgm:pt>
    <dgm:pt modelId="{489674E1-70C5-4B75-B6B5-D784DD57DD37}">
      <dgm:prSet phldrT="[Texto]"/>
      <dgm:spPr/>
      <dgm:t>
        <a:bodyPr/>
        <a:lstStyle/>
        <a:p>
          <a:r>
            <a:rPr lang="pt-BR" dirty="0"/>
            <a:t>Maio</a:t>
          </a:r>
        </a:p>
      </dgm:t>
    </dgm:pt>
    <dgm:pt modelId="{F51E1FBD-DE21-457D-B607-2EB7A7AB2105}" type="parTrans" cxnId="{ECC94F96-D4F6-4A32-A819-EB98FE8E0BC0}">
      <dgm:prSet/>
      <dgm:spPr/>
      <dgm:t>
        <a:bodyPr/>
        <a:lstStyle/>
        <a:p>
          <a:endParaRPr lang="pt-BR"/>
        </a:p>
      </dgm:t>
    </dgm:pt>
    <dgm:pt modelId="{BF1D75C8-1BDA-4E92-9FB0-0F300662B6C4}" type="sibTrans" cxnId="{ECC94F96-D4F6-4A32-A819-EB98FE8E0BC0}">
      <dgm:prSet/>
      <dgm:spPr/>
      <dgm:t>
        <a:bodyPr/>
        <a:lstStyle/>
        <a:p>
          <a:endParaRPr lang="pt-BR"/>
        </a:p>
      </dgm:t>
    </dgm:pt>
    <dgm:pt modelId="{65EACB94-23C5-487A-A1EC-362A92A16E0B}">
      <dgm:prSet phldrT="[Texto]"/>
      <dgm:spPr>
        <a:solidFill>
          <a:srgbClr val="0BA920"/>
        </a:solidFill>
      </dgm:spPr>
      <dgm:t>
        <a:bodyPr/>
        <a:lstStyle/>
        <a:p>
          <a:r>
            <a:rPr lang="pt-BR" dirty="0"/>
            <a:t>420</a:t>
          </a:r>
        </a:p>
        <a:p>
          <a:r>
            <a:rPr lang="pt-BR" dirty="0"/>
            <a:t>Questionários aplicados</a:t>
          </a:r>
        </a:p>
      </dgm:t>
    </dgm:pt>
    <dgm:pt modelId="{2DAB9B5E-3C19-49DF-9353-2C0AEC138D29}" type="parTrans" cxnId="{72DC90DA-98A2-4379-90B5-799E6715C617}">
      <dgm:prSet/>
      <dgm:spPr/>
      <dgm:t>
        <a:bodyPr/>
        <a:lstStyle/>
        <a:p>
          <a:endParaRPr lang="pt-BR"/>
        </a:p>
      </dgm:t>
    </dgm:pt>
    <dgm:pt modelId="{1D933C85-2828-46F5-8652-C5A41F2099DC}" type="sibTrans" cxnId="{72DC90DA-98A2-4379-90B5-799E6715C617}">
      <dgm:prSet/>
      <dgm:spPr/>
      <dgm:t>
        <a:bodyPr/>
        <a:lstStyle/>
        <a:p>
          <a:endParaRPr lang="pt-BR"/>
        </a:p>
      </dgm:t>
    </dgm:pt>
    <dgm:pt modelId="{8E5A7A68-5149-40AB-8514-AF3E0101FEAD}">
      <dgm:prSet phldrT="[Texto]"/>
      <dgm:spPr/>
      <dgm:t>
        <a:bodyPr/>
        <a:lstStyle/>
        <a:p>
          <a:r>
            <a:rPr lang="pt-BR" dirty="0"/>
            <a:t>Junho</a:t>
          </a:r>
        </a:p>
      </dgm:t>
    </dgm:pt>
    <dgm:pt modelId="{E3D9FA4C-D378-4BFC-A515-8D7B8CFD42F4}" type="parTrans" cxnId="{53CA5FE6-9ACF-40D2-90CD-7BF3F000C092}">
      <dgm:prSet/>
      <dgm:spPr/>
      <dgm:t>
        <a:bodyPr/>
        <a:lstStyle/>
        <a:p>
          <a:endParaRPr lang="pt-BR"/>
        </a:p>
      </dgm:t>
    </dgm:pt>
    <dgm:pt modelId="{6B411507-E036-46A5-A06F-1DED98034CB6}" type="sibTrans" cxnId="{53CA5FE6-9ACF-40D2-90CD-7BF3F000C092}">
      <dgm:prSet/>
      <dgm:spPr/>
      <dgm:t>
        <a:bodyPr/>
        <a:lstStyle/>
        <a:p>
          <a:endParaRPr lang="pt-BR"/>
        </a:p>
      </dgm:t>
    </dgm:pt>
    <dgm:pt modelId="{E6A23B38-157A-4A11-86BB-561C4AC2C4E3}">
      <dgm:prSet phldrT="[Texto]"/>
      <dgm:spPr/>
      <dgm:t>
        <a:bodyPr/>
        <a:lstStyle/>
        <a:p>
          <a:r>
            <a:rPr lang="pt-BR" dirty="0"/>
            <a:t>491 Questionários Validados</a:t>
          </a:r>
        </a:p>
      </dgm:t>
    </dgm:pt>
    <dgm:pt modelId="{62D7F3FA-AA62-4125-9D9F-F2EE2F20BA86}" type="parTrans" cxnId="{912DB881-9ECB-49AC-B401-D1AE7D3A5DE3}">
      <dgm:prSet/>
      <dgm:spPr/>
      <dgm:t>
        <a:bodyPr/>
        <a:lstStyle/>
        <a:p>
          <a:endParaRPr lang="pt-BR"/>
        </a:p>
      </dgm:t>
    </dgm:pt>
    <dgm:pt modelId="{30B65D7A-07B2-44B7-85DA-9F7A389469E3}" type="sibTrans" cxnId="{912DB881-9ECB-49AC-B401-D1AE7D3A5DE3}">
      <dgm:prSet/>
      <dgm:spPr/>
      <dgm:t>
        <a:bodyPr/>
        <a:lstStyle/>
        <a:p>
          <a:endParaRPr lang="pt-BR"/>
        </a:p>
      </dgm:t>
    </dgm:pt>
    <dgm:pt modelId="{5FFAF32F-E13C-456C-8DA7-FC3CBDACA81B}">
      <dgm:prSet phldrT="[Texto]"/>
      <dgm:spPr/>
      <dgm:t>
        <a:bodyPr/>
        <a:lstStyle/>
        <a:p>
          <a:pPr algn="ctr"/>
          <a:r>
            <a:rPr lang="pt-BR" dirty="0"/>
            <a:t>Total do Bimestre</a:t>
          </a:r>
        </a:p>
      </dgm:t>
    </dgm:pt>
    <dgm:pt modelId="{868E682D-35CC-4FB5-BEE8-370907C867BB}" type="parTrans" cxnId="{2E264EDD-9817-4F8D-9542-04DA2ACD8A2E}">
      <dgm:prSet/>
      <dgm:spPr/>
      <dgm:t>
        <a:bodyPr/>
        <a:lstStyle/>
        <a:p>
          <a:endParaRPr lang="pt-BR"/>
        </a:p>
      </dgm:t>
    </dgm:pt>
    <dgm:pt modelId="{5C493DDB-4663-41ED-96E0-8B3AA51B9035}" type="sibTrans" cxnId="{2E264EDD-9817-4F8D-9542-04DA2ACD8A2E}">
      <dgm:prSet/>
      <dgm:spPr/>
      <dgm:t>
        <a:bodyPr/>
        <a:lstStyle/>
        <a:p>
          <a:endParaRPr lang="pt-BR"/>
        </a:p>
      </dgm:t>
    </dgm:pt>
    <dgm:pt modelId="{B80EB24C-39EE-48F3-8AA6-AEBAFE119097}" type="pres">
      <dgm:prSet presAssocID="{4D099FBD-DE0D-4E48-B9D8-3E0B6CE2A4AF}" presName="rootnode" presStyleCnt="0">
        <dgm:presLayoutVars>
          <dgm:chMax/>
          <dgm:chPref/>
          <dgm:dir/>
          <dgm:animLvl val="lvl"/>
        </dgm:presLayoutVars>
      </dgm:prSet>
      <dgm:spPr/>
    </dgm:pt>
    <dgm:pt modelId="{306CF069-22DB-40E5-82AE-6BCD27F596FC}" type="pres">
      <dgm:prSet presAssocID="{3DEAF48A-5467-45D3-A7F2-4DB6E06E5EC2}" presName="composite" presStyleCnt="0"/>
      <dgm:spPr/>
    </dgm:pt>
    <dgm:pt modelId="{0955A9CE-202E-4142-AFF7-86C31C7A674D}" type="pres">
      <dgm:prSet presAssocID="{3DEAF48A-5467-45D3-A7F2-4DB6E06E5EC2}" presName="bentUpArrow1" presStyleLbl="alignImgPlace1" presStyleIdx="0" presStyleCnt="2"/>
      <dgm:spPr/>
    </dgm:pt>
    <dgm:pt modelId="{BC04BE50-F655-4238-8DB9-0556C879C3C3}" type="pres">
      <dgm:prSet presAssocID="{3DEAF48A-5467-45D3-A7F2-4DB6E06E5EC2}" presName="ParentText" presStyleLbl="node1" presStyleIdx="0" presStyleCnt="3" custLinFactNeighborX="630">
        <dgm:presLayoutVars>
          <dgm:chMax val="1"/>
          <dgm:chPref val="1"/>
          <dgm:bulletEnabled val="1"/>
        </dgm:presLayoutVars>
      </dgm:prSet>
      <dgm:spPr/>
    </dgm:pt>
    <dgm:pt modelId="{E24F69E6-4B85-44B3-8289-B5B94E371E11}" type="pres">
      <dgm:prSet presAssocID="{3DEAF48A-5467-45D3-A7F2-4DB6E06E5EC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03F714E-5015-402A-A270-6DF7F9E67622}" type="pres">
      <dgm:prSet presAssocID="{A463A71C-D273-4783-B788-D224FADC1519}" presName="sibTrans" presStyleCnt="0"/>
      <dgm:spPr/>
    </dgm:pt>
    <dgm:pt modelId="{2BD38B2C-296E-4D2F-85B9-92C2E6C5A6F3}" type="pres">
      <dgm:prSet presAssocID="{65EACB94-23C5-487A-A1EC-362A92A16E0B}" presName="composite" presStyleCnt="0"/>
      <dgm:spPr/>
    </dgm:pt>
    <dgm:pt modelId="{78F76D97-6425-4C14-9AEE-E5F3A5D5B298}" type="pres">
      <dgm:prSet presAssocID="{65EACB94-23C5-487A-A1EC-362A92A16E0B}" presName="bentUpArrow1" presStyleLbl="alignImgPlace1" presStyleIdx="1" presStyleCnt="2"/>
      <dgm:spPr/>
    </dgm:pt>
    <dgm:pt modelId="{E3252584-2DB5-4DD1-9895-631F564803B0}" type="pres">
      <dgm:prSet presAssocID="{65EACB94-23C5-487A-A1EC-362A92A16E0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A4825A7-505D-4B7B-8F35-F9A516E89E7A}" type="pres">
      <dgm:prSet presAssocID="{65EACB94-23C5-487A-A1EC-362A92A16E0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010BF0-B912-4A09-9E31-46F15F20DC4F}" type="pres">
      <dgm:prSet presAssocID="{1D933C85-2828-46F5-8652-C5A41F2099DC}" presName="sibTrans" presStyleCnt="0"/>
      <dgm:spPr/>
    </dgm:pt>
    <dgm:pt modelId="{5F6EA08B-E296-4CB6-9258-FA3E15D795BF}" type="pres">
      <dgm:prSet presAssocID="{E6A23B38-157A-4A11-86BB-561C4AC2C4E3}" presName="composite" presStyleCnt="0"/>
      <dgm:spPr/>
    </dgm:pt>
    <dgm:pt modelId="{E0CDA852-3231-42B7-9FF5-43A1C5490AD2}" type="pres">
      <dgm:prSet presAssocID="{E6A23B38-157A-4A11-86BB-561C4AC2C4E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129ADC3B-9EA0-4FEA-9733-728ABD5D251A}" type="pres">
      <dgm:prSet presAssocID="{E6A23B38-157A-4A11-86BB-561C4AC2C4E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A34BD06-55C0-4331-945F-2E4A07A63808}" srcId="{4D099FBD-DE0D-4E48-B9D8-3E0B6CE2A4AF}" destId="{3DEAF48A-5467-45D3-A7F2-4DB6E06E5EC2}" srcOrd="0" destOrd="0" parTransId="{CF260655-9B6B-47E1-AEA1-D523D6DF37B5}" sibTransId="{A463A71C-D273-4783-B788-D224FADC1519}"/>
    <dgm:cxn modelId="{18AE9221-3FBA-4A56-8B78-161395B2F2FD}" type="presOf" srcId="{E6A23B38-157A-4A11-86BB-561C4AC2C4E3}" destId="{E0CDA852-3231-42B7-9FF5-43A1C5490AD2}" srcOrd="0" destOrd="0" presId="urn:microsoft.com/office/officeart/2005/8/layout/StepDownProcess"/>
    <dgm:cxn modelId="{4B1C9C65-3372-43D9-A521-DA4B1EBDB7F7}" type="presOf" srcId="{4D099FBD-DE0D-4E48-B9D8-3E0B6CE2A4AF}" destId="{B80EB24C-39EE-48F3-8AA6-AEBAFE119097}" srcOrd="0" destOrd="0" presId="urn:microsoft.com/office/officeart/2005/8/layout/StepDownProcess"/>
    <dgm:cxn modelId="{9C3BC254-7BEA-4AAE-A612-89D35DE00174}" type="presOf" srcId="{8E5A7A68-5149-40AB-8514-AF3E0101FEAD}" destId="{9A4825A7-505D-4B7B-8F35-F9A516E89E7A}" srcOrd="0" destOrd="0" presId="urn:microsoft.com/office/officeart/2005/8/layout/StepDownProcess"/>
    <dgm:cxn modelId="{D5CA3875-DE9D-4229-93FA-6EE98AA332B7}" type="presOf" srcId="{489674E1-70C5-4B75-B6B5-D784DD57DD37}" destId="{E24F69E6-4B85-44B3-8289-B5B94E371E11}" srcOrd="0" destOrd="0" presId="urn:microsoft.com/office/officeart/2005/8/layout/StepDownProcess"/>
    <dgm:cxn modelId="{912DB881-9ECB-49AC-B401-D1AE7D3A5DE3}" srcId="{4D099FBD-DE0D-4E48-B9D8-3E0B6CE2A4AF}" destId="{E6A23B38-157A-4A11-86BB-561C4AC2C4E3}" srcOrd="2" destOrd="0" parTransId="{62D7F3FA-AA62-4125-9D9F-F2EE2F20BA86}" sibTransId="{30B65D7A-07B2-44B7-85DA-9F7A389469E3}"/>
    <dgm:cxn modelId="{1CA5F48E-C319-49D9-85AA-7C8E610E8132}" type="presOf" srcId="{3DEAF48A-5467-45D3-A7F2-4DB6E06E5EC2}" destId="{BC04BE50-F655-4238-8DB9-0556C879C3C3}" srcOrd="0" destOrd="0" presId="urn:microsoft.com/office/officeart/2005/8/layout/StepDownProcess"/>
    <dgm:cxn modelId="{ECC94F96-D4F6-4A32-A819-EB98FE8E0BC0}" srcId="{3DEAF48A-5467-45D3-A7F2-4DB6E06E5EC2}" destId="{489674E1-70C5-4B75-B6B5-D784DD57DD37}" srcOrd="0" destOrd="0" parTransId="{F51E1FBD-DE21-457D-B607-2EB7A7AB2105}" sibTransId="{BF1D75C8-1BDA-4E92-9FB0-0F300662B6C4}"/>
    <dgm:cxn modelId="{4AB8FCA4-DA9C-46E6-BB80-1E70D8D2265D}" type="presOf" srcId="{5FFAF32F-E13C-456C-8DA7-FC3CBDACA81B}" destId="{129ADC3B-9EA0-4FEA-9733-728ABD5D251A}" srcOrd="0" destOrd="0" presId="urn:microsoft.com/office/officeart/2005/8/layout/StepDownProcess"/>
    <dgm:cxn modelId="{219CF2B4-B3D4-4764-83FE-838B55607833}" type="presOf" srcId="{65EACB94-23C5-487A-A1EC-362A92A16E0B}" destId="{E3252584-2DB5-4DD1-9895-631F564803B0}" srcOrd="0" destOrd="0" presId="urn:microsoft.com/office/officeart/2005/8/layout/StepDownProcess"/>
    <dgm:cxn modelId="{72DC90DA-98A2-4379-90B5-799E6715C617}" srcId="{4D099FBD-DE0D-4E48-B9D8-3E0B6CE2A4AF}" destId="{65EACB94-23C5-487A-A1EC-362A92A16E0B}" srcOrd="1" destOrd="0" parTransId="{2DAB9B5E-3C19-49DF-9353-2C0AEC138D29}" sibTransId="{1D933C85-2828-46F5-8652-C5A41F2099DC}"/>
    <dgm:cxn modelId="{2E264EDD-9817-4F8D-9542-04DA2ACD8A2E}" srcId="{E6A23B38-157A-4A11-86BB-561C4AC2C4E3}" destId="{5FFAF32F-E13C-456C-8DA7-FC3CBDACA81B}" srcOrd="0" destOrd="0" parTransId="{868E682D-35CC-4FB5-BEE8-370907C867BB}" sibTransId="{5C493DDB-4663-41ED-96E0-8B3AA51B9035}"/>
    <dgm:cxn modelId="{53CA5FE6-9ACF-40D2-90CD-7BF3F000C092}" srcId="{65EACB94-23C5-487A-A1EC-362A92A16E0B}" destId="{8E5A7A68-5149-40AB-8514-AF3E0101FEAD}" srcOrd="0" destOrd="0" parTransId="{E3D9FA4C-D378-4BFC-A515-8D7B8CFD42F4}" sibTransId="{6B411507-E036-46A5-A06F-1DED98034CB6}"/>
    <dgm:cxn modelId="{3AD633E3-D474-446D-A0C4-C77269262FCF}" type="presParOf" srcId="{B80EB24C-39EE-48F3-8AA6-AEBAFE119097}" destId="{306CF069-22DB-40E5-82AE-6BCD27F596FC}" srcOrd="0" destOrd="0" presId="urn:microsoft.com/office/officeart/2005/8/layout/StepDownProcess"/>
    <dgm:cxn modelId="{40B448C4-2987-4E0F-87D4-8B86513E9B95}" type="presParOf" srcId="{306CF069-22DB-40E5-82AE-6BCD27F596FC}" destId="{0955A9CE-202E-4142-AFF7-86C31C7A674D}" srcOrd="0" destOrd="0" presId="urn:microsoft.com/office/officeart/2005/8/layout/StepDownProcess"/>
    <dgm:cxn modelId="{F4F14FBA-702A-4BAD-A011-FAA99876720B}" type="presParOf" srcId="{306CF069-22DB-40E5-82AE-6BCD27F596FC}" destId="{BC04BE50-F655-4238-8DB9-0556C879C3C3}" srcOrd="1" destOrd="0" presId="urn:microsoft.com/office/officeart/2005/8/layout/StepDownProcess"/>
    <dgm:cxn modelId="{88354965-B46F-4E0C-B954-DB3B0FD3C38F}" type="presParOf" srcId="{306CF069-22DB-40E5-82AE-6BCD27F596FC}" destId="{E24F69E6-4B85-44B3-8289-B5B94E371E11}" srcOrd="2" destOrd="0" presId="urn:microsoft.com/office/officeart/2005/8/layout/StepDownProcess"/>
    <dgm:cxn modelId="{E09197EB-168F-449F-848C-8CD9B014737C}" type="presParOf" srcId="{B80EB24C-39EE-48F3-8AA6-AEBAFE119097}" destId="{403F714E-5015-402A-A270-6DF7F9E67622}" srcOrd="1" destOrd="0" presId="urn:microsoft.com/office/officeart/2005/8/layout/StepDownProcess"/>
    <dgm:cxn modelId="{6301BAB4-843B-4F4E-BA35-A777869BB97C}" type="presParOf" srcId="{B80EB24C-39EE-48F3-8AA6-AEBAFE119097}" destId="{2BD38B2C-296E-4D2F-85B9-92C2E6C5A6F3}" srcOrd="2" destOrd="0" presId="urn:microsoft.com/office/officeart/2005/8/layout/StepDownProcess"/>
    <dgm:cxn modelId="{C344C447-729E-4505-9C93-BA6AEC9F7057}" type="presParOf" srcId="{2BD38B2C-296E-4D2F-85B9-92C2E6C5A6F3}" destId="{78F76D97-6425-4C14-9AEE-E5F3A5D5B298}" srcOrd="0" destOrd="0" presId="urn:microsoft.com/office/officeart/2005/8/layout/StepDownProcess"/>
    <dgm:cxn modelId="{D19E017D-F209-40D2-B7E7-7F7DD9040F9C}" type="presParOf" srcId="{2BD38B2C-296E-4D2F-85B9-92C2E6C5A6F3}" destId="{E3252584-2DB5-4DD1-9895-631F564803B0}" srcOrd="1" destOrd="0" presId="urn:microsoft.com/office/officeart/2005/8/layout/StepDownProcess"/>
    <dgm:cxn modelId="{C0E99064-87D7-4701-A481-D8A0E7C227F6}" type="presParOf" srcId="{2BD38B2C-296E-4D2F-85B9-92C2E6C5A6F3}" destId="{9A4825A7-505D-4B7B-8F35-F9A516E89E7A}" srcOrd="2" destOrd="0" presId="urn:microsoft.com/office/officeart/2005/8/layout/StepDownProcess"/>
    <dgm:cxn modelId="{02EB86CF-94C0-472C-8F57-32D26CF2301E}" type="presParOf" srcId="{B80EB24C-39EE-48F3-8AA6-AEBAFE119097}" destId="{B9010BF0-B912-4A09-9E31-46F15F20DC4F}" srcOrd="3" destOrd="0" presId="urn:microsoft.com/office/officeart/2005/8/layout/StepDownProcess"/>
    <dgm:cxn modelId="{6E373435-3307-4747-9F2F-247AA50C08E4}" type="presParOf" srcId="{B80EB24C-39EE-48F3-8AA6-AEBAFE119097}" destId="{5F6EA08B-E296-4CB6-9258-FA3E15D795BF}" srcOrd="4" destOrd="0" presId="urn:microsoft.com/office/officeart/2005/8/layout/StepDownProcess"/>
    <dgm:cxn modelId="{D5C43FCC-D754-46BC-8A9D-59A3EBA546AF}" type="presParOf" srcId="{5F6EA08B-E296-4CB6-9258-FA3E15D795BF}" destId="{E0CDA852-3231-42B7-9FF5-43A1C5490AD2}" srcOrd="0" destOrd="0" presId="urn:microsoft.com/office/officeart/2005/8/layout/StepDownProcess"/>
    <dgm:cxn modelId="{A5046CD8-2CAF-4457-A03D-F3375B1F881D}" type="presParOf" srcId="{5F6EA08B-E296-4CB6-9258-FA3E15D795BF}" destId="{129ADC3B-9EA0-4FEA-9733-728ABD5D251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5A9CE-202E-4142-AFF7-86C31C7A674D}">
      <dsp:nvSpPr>
        <dsp:cNvPr id="0" name=""/>
        <dsp:cNvSpPr/>
      </dsp:nvSpPr>
      <dsp:spPr>
        <a:xfrm rot="5400000">
          <a:off x="261037" y="928667"/>
          <a:ext cx="821326" cy="9350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4BE50-F655-4238-8DB9-0556C879C3C3}">
      <dsp:nvSpPr>
        <dsp:cNvPr id="0" name=""/>
        <dsp:cNvSpPr/>
      </dsp:nvSpPr>
      <dsp:spPr>
        <a:xfrm>
          <a:off x="52146" y="18210"/>
          <a:ext cx="1382630" cy="967796"/>
        </a:xfrm>
        <a:prstGeom prst="roundRect">
          <a:avLst>
            <a:gd name="adj" fmla="val 16670"/>
          </a:avLst>
        </a:prstGeom>
        <a:solidFill>
          <a:srgbClr val="F605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71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Questionários aplicados</a:t>
          </a:r>
        </a:p>
      </dsp:txBody>
      <dsp:txXfrm>
        <a:off x="99398" y="65462"/>
        <a:ext cx="1288126" cy="873292"/>
      </dsp:txXfrm>
    </dsp:sp>
    <dsp:sp modelId="{E24F69E6-4B85-44B3-8289-B5B94E371E11}">
      <dsp:nvSpPr>
        <dsp:cNvPr id="0" name=""/>
        <dsp:cNvSpPr/>
      </dsp:nvSpPr>
      <dsp:spPr>
        <a:xfrm>
          <a:off x="1426066" y="110512"/>
          <a:ext cx="1005593" cy="78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Maio</a:t>
          </a:r>
        </a:p>
      </dsp:txBody>
      <dsp:txXfrm>
        <a:off x="1426066" y="110512"/>
        <a:ext cx="1005593" cy="782215"/>
      </dsp:txXfrm>
    </dsp:sp>
    <dsp:sp modelId="{78F76D97-6425-4C14-9AEE-E5F3A5D5B298}">
      <dsp:nvSpPr>
        <dsp:cNvPr id="0" name=""/>
        <dsp:cNvSpPr/>
      </dsp:nvSpPr>
      <dsp:spPr>
        <a:xfrm rot="5400000">
          <a:off x="1407385" y="2015822"/>
          <a:ext cx="821326" cy="9350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6359761"/>
            <a:satOff val="-5101"/>
            <a:lumOff val="106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52584-2DB5-4DD1-9895-631F564803B0}">
      <dsp:nvSpPr>
        <dsp:cNvPr id="0" name=""/>
        <dsp:cNvSpPr/>
      </dsp:nvSpPr>
      <dsp:spPr>
        <a:xfrm>
          <a:off x="1189783" y="1105365"/>
          <a:ext cx="1382630" cy="967796"/>
        </a:xfrm>
        <a:prstGeom prst="roundRect">
          <a:avLst>
            <a:gd name="adj" fmla="val 16670"/>
          </a:avLst>
        </a:prstGeom>
        <a:solidFill>
          <a:srgbClr val="0BA92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420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Questionários aplicados</a:t>
          </a:r>
        </a:p>
      </dsp:txBody>
      <dsp:txXfrm>
        <a:off x="1237035" y="1152617"/>
        <a:ext cx="1288126" cy="873292"/>
      </dsp:txXfrm>
    </dsp:sp>
    <dsp:sp modelId="{9A4825A7-505D-4B7B-8F35-F9A516E89E7A}">
      <dsp:nvSpPr>
        <dsp:cNvPr id="0" name=""/>
        <dsp:cNvSpPr/>
      </dsp:nvSpPr>
      <dsp:spPr>
        <a:xfrm>
          <a:off x="2572414" y="1197667"/>
          <a:ext cx="1005593" cy="78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Junho</a:t>
          </a:r>
        </a:p>
      </dsp:txBody>
      <dsp:txXfrm>
        <a:off x="2572414" y="1197667"/>
        <a:ext cx="1005593" cy="782215"/>
      </dsp:txXfrm>
    </dsp:sp>
    <dsp:sp modelId="{E0CDA852-3231-42B7-9FF5-43A1C5490AD2}">
      <dsp:nvSpPr>
        <dsp:cNvPr id="0" name=""/>
        <dsp:cNvSpPr/>
      </dsp:nvSpPr>
      <dsp:spPr>
        <a:xfrm>
          <a:off x="2336131" y="2192520"/>
          <a:ext cx="1382630" cy="967796"/>
        </a:xfrm>
        <a:prstGeom prst="roundRect">
          <a:avLst>
            <a:gd name="adj" fmla="val 16670"/>
          </a:avLst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491 Questionários Validados</a:t>
          </a:r>
        </a:p>
      </dsp:txBody>
      <dsp:txXfrm>
        <a:off x="2383383" y="2239772"/>
        <a:ext cx="1288126" cy="873292"/>
      </dsp:txXfrm>
    </dsp:sp>
    <dsp:sp modelId="{129ADC3B-9EA0-4FEA-9733-728ABD5D251A}">
      <dsp:nvSpPr>
        <dsp:cNvPr id="0" name=""/>
        <dsp:cNvSpPr/>
      </dsp:nvSpPr>
      <dsp:spPr>
        <a:xfrm>
          <a:off x="3718762" y="2284822"/>
          <a:ext cx="1005593" cy="782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Total do Bimestre</a:t>
          </a:r>
        </a:p>
      </dsp:txBody>
      <dsp:txXfrm>
        <a:off x="3718762" y="2284822"/>
        <a:ext cx="1005593" cy="782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7151690" cy="5364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1802822" cy="5364164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211" y="877886"/>
            <a:ext cx="5157037" cy="1867523"/>
          </a:xfrm>
        </p:spPr>
        <p:txBody>
          <a:bodyPr anchor="b">
            <a:normAutofit/>
          </a:bodyPr>
          <a:lstStyle>
            <a:lvl1pPr algn="l">
              <a:defRPr sz="375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211" y="2817428"/>
            <a:ext cx="5157037" cy="1295097"/>
          </a:xfrm>
        </p:spPr>
        <p:txBody>
          <a:bodyPr>
            <a:normAutofit/>
          </a:bodyPr>
          <a:lstStyle>
            <a:lvl1pPr marL="0" indent="0" algn="l">
              <a:buNone/>
              <a:defRPr sz="1564" cap="all" baseline="0">
                <a:solidFill>
                  <a:schemeClr val="tx2"/>
                </a:solidFill>
              </a:defRPr>
            </a:lvl1pPr>
            <a:lvl2pPr marL="357576" indent="0" algn="ctr">
              <a:buNone/>
              <a:defRPr sz="1564"/>
            </a:lvl2pPr>
            <a:lvl3pPr marL="715152" indent="0" algn="ctr">
              <a:buNone/>
              <a:defRPr sz="1408"/>
            </a:lvl3pPr>
            <a:lvl4pPr marL="1072728" indent="0" algn="ctr">
              <a:buNone/>
              <a:defRPr sz="1251"/>
            </a:lvl4pPr>
            <a:lvl5pPr marL="1430304" indent="0" algn="ctr">
              <a:buNone/>
              <a:defRPr sz="1251"/>
            </a:lvl5pPr>
            <a:lvl6pPr marL="1787881" indent="0" algn="ctr">
              <a:buNone/>
              <a:defRPr sz="1251"/>
            </a:lvl6pPr>
            <a:lvl7pPr marL="2145457" indent="0" algn="ctr">
              <a:buNone/>
              <a:defRPr sz="1251"/>
            </a:lvl7pPr>
            <a:lvl8pPr marL="2503033" indent="0" algn="ctr">
              <a:buNone/>
              <a:defRPr sz="1251"/>
            </a:lvl8pPr>
            <a:lvl9pPr marL="2860609" indent="0" algn="ctr">
              <a:buNone/>
              <a:defRPr sz="125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7108" y="4231731"/>
            <a:ext cx="1609130" cy="285592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6210" y="4231731"/>
            <a:ext cx="3006200" cy="2855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0937" y="4231729"/>
            <a:ext cx="452312" cy="285592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9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9" y="3367006"/>
            <a:ext cx="5814474" cy="640880"/>
          </a:xfrm>
        </p:spPr>
        <p:txBody>
          <a:bodyPr anchor="b">
            <a:normAutofit/>
          </a:bodyPr>
          <a:lstStyle>
            <a:lvl1pPr>
              <a:defRPr sz="25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9539" y="474332"/>
            <a:ext cx="5814474" cy="2581007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503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12" y="4007886"/>
            <a:ext cx="5813597" cy="533813"/>
          </a:xfrm>
        </p:spPr>
        <p:txBody>
          <a:bodyPr>
            <a:normAutofit/>
          </a:bodyPr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6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66" y="476814"/>
            <a:ext cx="5810720" cy="2682082"/>
          </a:xfrm>
        </p:spPr>
        <p:txBody>
          <a:bodyPr anchor="ctr">
            <a:normAutofit/>
          </a:bodyPr>
          <a:lstStyle>
            <a:lvl1pPr>
              <a:defRPr sz="28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9" y="3456905"/>
            <a:ext cx="5809842" cy="1072832"/>
          </a:xfrm>
        </p:spPr>
        <p:txBody>
          <a:bodyPr anchor="ctr">
            <a:normAutofit/>
          </a:bodyPr>
          <a:lstStyle>
            <a:lvl1pPr marL="0" indent="0">
              <a:buNone/>
              <a:defRPr sz="1408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2" y="476815"/>
            <a:ext cx="5456888" cy="2149755"/>
          </a:xfrm>
        </p:spPr>
        <p:txBody>
          <a:bodyPr anchor="ctr">
            <a:normAutofit/>
          </a:bodyPr>
          <a:lstStyle>
            <a:lvl1pPr>
              <a:defRPr sz="28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09311" y="2632458"/>
            <a:ext cx="5133998" cy="429390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8" y="3371115"/>
            <a:ext cx="5810748" cy="1165048"/>
          </a:xfrm>
        </p:spPr>
        <p:txBody>
          <a:bodyPr anchor="ctr">
            <a:normAutofit/>
          </a:bodyPr>
          <a:lstStyle>
            <a:lvl1pPr marL="0" indent="0">
              <a:buNone/>
              <a:defRPr sz="1408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4807" y="561960"/>
            <a:ext cx="357584" cy="457398"/>
          </a:xfrm>
          <a:prstGeom prst="rect">
            <a:avLst/>
          </a:prstGeom>
        </p:spPr>
        <p:txBody>
          <a:bodyPr vert="horz" lIns="71517" tIns="35758" rIns="71517" bIns="357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25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14187" y="2162695"/>
            <a:ext cx="357584" cy="457398"/>
          </a:xfrm>
          <a:prstGeom prst="rect">
            <a:avLst/>
          </a:prstGeom>
        </p:spPr>
        <p:txBody>
          <a:bodyPr vert="horz" lIns="71517" tIns="35758" rIns="71517" bIns="357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25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8408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9" y="1669197"/>
            <a:ext cx="5810747" cy="1964697"/>
          </a:xfrm>
        </p:spPr>
        <p:txBody>
          <a:bodyPr anchor="b">
            <a:normAutofit/>
          </a:bodyPr>
          <a:lstStyle>
            <a:lvl1pPr>
              <a:defRPr sz="28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11" y="3643106"/>
            <a:ext cx="5809870" cy="892184"/>
          </a:xfrm>
        </p:spPr>
        <p:txBody>
          <a:bodyPr anchor="t">
            <a:normAutofit/>
          </a:bodyPr>
          <a:lstStyle>
            <a:lvl1pPr marL="0" indent="0">
              <a:buNone/>
              <a:defRPr sz="1408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1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540" y="476815"/>
            <a:ext cx="5810746" cy="149004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9539" y="2091901"/>
            <a:ext cx="1875264" cy="53641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64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9539" y="2628317"/>
            <a:ext cx="1874293" cy="1901420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48311" y="2094382"/>
            <a:ext cx="1867924" cy="53641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64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648311" y="2630798"/>
            <a:ext cx="1868447" cy="1901420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06153" y="2091901"/>
            <a:ext cx="1874132" cy="53641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64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606153" y="2628317"/>
            <a:ext cx="1874132" cy="1901420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7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69539" y="476815"/>
            <a:ext cx="5810746" cy="149004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69540" y="3445169"/>
            <a:ext cx="1874291" cy="4507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64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9540" y="2086062"/>
            <a:ext cx="1874291" cy="119203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8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9540" y="3895909"/>
            <a:ext cx="1874291" cy="639697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33227" y="3445169"/>
            <a:ext cx="1877318" cy="4507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64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33228" y="2086062"/>
            <a:ext cx="1876462" cy="119203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8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632371" y="3895907"/>
            <a:ext cx="1877318" cy="633830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06227" y="3445169"/>
            <a:ext cx="1871652" cy="4507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64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606153" y="2086062"/>
            <a:ext cx="1874133" cy="1192036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8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606153" y="3895906"/>
            <a:ext cx="1874132" cy="633832"/>
          </a:xfrm>
        </p:spPr>
        <p:txBody>
          <a:bodyPr anchor="t">
            <a:normAutofit/>
          </a:bodyPr>
          <a:lstStyle>
            <a:lvl1pPr marL="0" indent="0">
              <a:buNone/>
              <a:defRPr sz="1095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1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16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4170" y="476815"/>
            <a:ext cx="1176116" cy="405292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538" y="476815"/>
            <a:ext cx="4545235" cy="4052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72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390430" y="915092"/>
            <a:ext cx="3765770" cy="390603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182" y="417213"/>
            <a:ext cx="4813713" cy="2443675"/>
          </a:xfrm>
        </p:spPr>
        <p:txBody>
          <a:bodyPr anchor="b">
            <a:normAutofit/>
          </a:bodyPr>
          <a:lstStyle>
            <a:lvl1pPr algn="l">
              <a:defRPr sz="344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182" y="3006581"/>
            <a:ext cx="3874809" cy="1496667"/>
          </a:xfrm>
        </p:spPr>
        <p:txBody>
          <a:bodyPr anchor="t">
            <a:normAutofit/>
          </a:bodyPr>
          <a:lstStyle>
            <a:lvl1pPr marL="0" indent="0" algn="l">
              <a:buNone/>
              <a:defRPr sz="1564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2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45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3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0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3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2" y="417213"/>
            <a:ext cx="5126680" cy="2946981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5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69540" y="483790"/>
            <a:ext cx="5810746" cy="11565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69540" y="1759495"/>
            <a:ext cx="5810746" cy="27702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4374145" y="4601758"/>
            <a:ext cx="1609130" cy="285592"/>
          </a:xfrm>
        </p:spPr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539" y="4601758"/>
            <a:ext cx="3659908" cy="2855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27973" y="4601757"/>
            <a:ext cx="452312" cy="28559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48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1549647"/>
            <a:ext cx="5007486" cy="1814544"/>
          </a:xfrm>
        </p:spPr>
        <p:txBody>
          <a:bodyPr anchor="b">
            <a:normAutofit/>
          </a:bodyPr>
          <a:lstStyle>
            <a:lvl1pPr algn="l">
              <a:defRPr sz="2503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3509885"/>
            <a:ext cx="5007485" cy="1198659"/>
          </a:xfrm>
        </p:spPr>
        <p:txBody>
          <a:bodyPr anchor="t">
            <a:normAutofit/>
          </a:bodyPr>
          <a:lstStyle>
            <a:lvl1pPr marL="0" indent="0" algn="l">
              <a:buNone/>
              <a:defRPr sz="1408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8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</p:spPr>
        <p:txBody>
          <a:bodyPr>
            <a:normAutofit/>
          </a:bodyPr>
          <a:lstStyle>
            <a:lvl1pPr>
              <a:defRPr sz="25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17182" y="417213"/>
            <a:ext cx="3089341" cy="2946979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646518" y="417213"/>
            <a:ext cx="3087988" cy="2940356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8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</p:spPr>
        <p:txBody>
          <a:bodyPr>
            <a:normAutofit/>
          </a:bodyPr>
          <a:lstStyle>
            <a:lvl1pPr>
              <a:defRPr sz="25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975" y="417213"/>
            <a:ext cx="2907028" cy="476814"/>
          </a:xfrm>
        </p:spPr>
        <p:txBody>
          <a:bodyPr anchor="b">
            <a:noAutofit/>
          </a:bodyPr>
          <a:lstStyle>
            <a:lvl1pPr marL="0" indent="0">
              <a:buNone/>
              <a:defRPr sz="1877" b="0" cap="all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182" y="894028"/>
            <a:ext cx="3085821" cy="247016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7197" y="443289"/>
            <a:ext cx="2943932" cy="450738"/>
          </a:xfrm>
        </p:spPr>
        <p:txBody>
          <a:bodyPr anchor="b">
            <a:noAutofit/>
          </a:bodyPr>
          <a:lstStyle>
            <a:lvl1pPr marL="0" indent="0">
              <a:buNone/>
              <a:defRPr sz="1877" b="0" cap="all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6518" y="894027"/>
            <a:ext cx="3094611" cy="2463542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64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</p:spPr>
        <p:txBody>
          <a:bodyPr>
            <a:normAutofit/>
          </a:bodyPr>
          <a:lstStyle>
            <a:lvl1pPr>
              <a:defRPr sz="25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82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36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7" y="417213"/>
            <a:ext cx="2503091" cy="1192036"/>
          </a:xfrm>
        </p:spPr>
        <p:txBody>
          <a:bodyPr anchor="b">
            <a:normAutofit/>
          </a:bodyPr>
          <a:lstStyle>
            <a:lvl1pPr algn="l">
              <a:defRPr sz="1564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1" y="417213"/>
            <a:ext cx="3471631" cy="429133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8037" y="1728454"/>
            <a:ext cx="2503091" cy="1635739"/>
          </a:xfrm>
        </p:spPr>
        <p:txBody>
          <a:bodyPr anchor="t">
            <a:normAutofit/>
          </a:bodyPr>
          <a:lstStyle>
            <a:lvl1pPr marL="0" indent="0">
              <a:buNone/>
              <a:defRPr sz="1251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43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246" y="1132434"/>
            <a:ext cx="2786889" cy="894027"/>
          </a:xfrm>
        </p:spPr>
        <p:txBody>
          <a:bodyPr anchor="b">
            <a:normAutofit/>
          </a:bodyPr>
          <a:lstStyle>
            <a:lvl1pPr algn="l">
              <a:defRPr sz="1877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5974" y="715222"/>
            <a:ext cx="2566109" cy="375491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51"/>
            </a:lvl1pPr>
            <a:lvl2pPr marL="357576" indent="0">
              <a:buNone/>
              <a:defRPr sz="1251"/>
            </a:lvl2pPr>
            <a:lvl3pPr marL="715152" indent="0">
              <a:buNone/>
              <a:defRPr sz="1251"/>
            </a:lvl3pPr>
            <a:lvl4pPr marL="1072728" indent="0">
              <a:buNone/>
              <a:defRPr sz="1251"/>
            </a:lvl4pPr>
            <a:lvl5pPr marL="1430304" indent="0">
              <a:buNone/>
              <a:defRPr sz="1251"/>
            </a:lvl5pPr>
            <a:lvl6pPr marL="1787881" indent="0">
              <a:buNone/>
              <a:defRPr sz="1251"/>
            </a:lvl6pPr>
            <a:lvl7pPr marL="2145457" indent="0">
              <a:buNone/>
              <a:defRPr sz="1251"/>
            </a:lvl7pPr>
            <a:lvl8pPr marL="2503033" indent="0">
              <a:buNone/>
              <a:defRPr sz="1251"/>
            </a:lvl8pPr>
            <a:lvl9pPr marL="2860609" indent="0">
              <a:buNone/>
              <a:defRPr sz="125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16425" y="2145665"/>
            <a:ext cx="2787643" cy="1629116"/>
          </a:xfrm>
        </p:spPr>
        <p:txBody>
          <a:bodyPr anchor="t">
            <a:normAutofit/>
          </a:bodyPr>
          <a:lstStyle>
            <a:lvl1pPr marL="0" indent="0">
              <a:buNone/>
              <a:defRPr sz="1408"/>
            </a:lvl1pPr>
            <a:lvl2pPr marL="357576" indent="0">
              <a:buNone/>
              <a:defRPr sz="939"/>
            </a:lvl2pPr>
            <a:lvl3pPr marL="715152" indent="0">
              <a:buNone/>
              <a:defRPr sz="782"/>
            </a:lvl3pPr>
            <a:lvl4pPr marL="1072728" indent="0">
              <a:buNone/>
              <a:defRPr sz="704"/>
            </a:lvl4pPr>
            <a:lvl5pPr marL="1430304" indent="0">
              <a:buNone/>
              <a:defRPr sz="704"/>
            </a:lvl5pPr>
            <a:lvl6pPr marL="1787881" indent="0">
              <a:buNone/>
              <a:defRPr sz="704"/>
            </a:lvl6pPr>
            <a:lvl7pPr marL="2145457" indent="0">
              <a:buNone/>
              <a:defRPr sz="704"/>
            </a:lvl7pPr>
            <a:lvl8pPr marL="2503033" indent="0">
              <a:buNone/>
              <a:defRPr sz="704"/>
            </a:lvl8pPr>
            <a:lvl9pPr marL="2860609" indent="0">
              <a:buNone/>
              <a:defRPr sz="7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182" y="4827747"/>
            <a:ext cx="4545455" cy="2855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2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17182" y="417213"/>
            <a:ext cx="6317324" cy="244367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51"/>
            </a:lvl1pPr>
            <a:lvl2pPr marL="357576" indent="0">
              <a:buNone/>
              <a:defRPr sz="1251"/>
            </a:lvl2pPr>
            <a:lvl3pPr marL="715152" indent="0">
              <a:buNone/>
              <a:defRPr sz="1251"/>
            </a:lvl3pPr>
            <a:lvl4pPr marL="1072728" indent="0">
              <a:buNone/>
              <a:defRPr sz="1251"/>
            </a:lvl4pPr>
            <a:lvl5pPr marL="1430304" indent="0">
              <a:buNone/>
              <a:defRPr sz="1251"/>
            </a:lvl5pPr>
            <a:lvl6pPr marL="1787881" indent="0">
              <a:buNone/>
              <a:defRPr sz="1251"/>
            </a:lvl6pPr>
            <a:lvl7pPr marL="2145457" indent="0">
              <a:buNone/>
              <a:defRPr sz="1251"/>
            </a:lvl7pPr>
            <a:lvl8pPr marL="2503033" indent="0">
              <a:buNone/>
              <a:defRPr sz="1251"/>
            </a:lvl8pPr>
            <a:lvl9pPr marL="2860609" indent="0">
              <a:buNone/>
              <a:defRPr sz="1251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95975" y="3006580"/>
            <a:ext cx="5694862" cy="357611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51"/>
            </a:lvl1pPr>
            <a:lvl2pPr marL="357576" indent="0">
              <a:buFontTx/>
              <a:buNone/>
              <a:defRPr/>
            </a:lvl2pPr>
            <a:lvl3pPr marL="715152" indent="0">
              <a:buFontTx/>
              <a:buNone/>
              <a:defRPr/>
            </a:lvl3pPr>
            <a:lvl4pPr marL="1072728" indent="0">
              <a:buFontTx/>
              <a:buNone/>
              <a:defRPr/>
            </a:lvl4pPr>
            <a:lvl5pPr marL="1430304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4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417213"/>
            <a:ext cx="6317324" cy="2264869"/>
          </a:xfrm>
        </p:spPr>
        <p:txBody>
          <a:bodyPr anchor="ctr">
            <a:normAutofit/>
          </a:bodyPr>
          <a:lstStyle>
            <a:lvl1pPr algn="l">
              <a:defRPr sz="219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3218498"/>
            <a:ext cx="4992692" cy="149004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8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5" y="417213"/>
            <a:ext cx="5365164" cy="2264869"/>
          </a:xfrm>
        </p:spPr>
        <p:txBody>
          <a:bodyPr anchor="ctr">
            <a:normAutofit/>
          </a:bodyPr>
          <a:lstStyle>
            <a:lvl1pPr algn="l">
              <a:defRPr sz="219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4364" y="2682082"/>
            <a:ext cx="5007485" cy="377478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57576" indent="0">
              <a:buFontTx/>
              <a:buNone/>
              <a:defRPr/>
            </a:lvl2pPr>
            <a:lvl3pPr marL="715152" indent="0">
              <a:buFontTx/>
              <a:buNone/>
              <a:defRPr/>
            </a:lvl3pPr>
            <a:lvl4pPr marL="1072728" indent="0">
              <a:buFontTx/>
              <a:buNone/>
              <a:defRPr/>
            </a:lvl4pPr>
            <a:lvl5pPr marL="1430304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3364194"/>
            <a:ext cx="4991760" cy="13443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64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793" y="555833"/>
            <a:ext cx="357677" cy="457398"/>
          </a:xfrm>
          <a:prstGeom prst="rect">
            <a:avLst/>
          </a:prstGeom>
        </p:spPr>
        <p:txBody>
          <a:bodyPr vert="horz" lIns="71517" tIns="35758" rIns="71517" bIns="35758" rtlCol="0" anchor="ctr">
            <a:noAutofit/>
          </a:bodyPr>
          <a:lstStyle/>
          <a:p>
            <a:pPr lvl="0"/>
            <a:r>
              <a:rPr lang="en-US" sz="625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338" y="2165533"/>
            <a:ext cx="357677" cy="457398"/>
          </a:xfrm>
          <a:prstGeom prst="rect">
            <a:avLst/>
          </a:prstGeom>
        </p:spPr>
        <p:txBody>
          <a:bodyPr vert="horz" lIns="71517" tIns="35758" rIns="71517" bIns="35758" rtlCol="0" anchor="ctr">
            <a:noAutofit/>
          </a:bodyPr>
          <a:lstStyle/>
          <a:p>
            <a:pPr lvl="0" algn="r"/>
            <a:r>
              <a:rPr lang="en-US" sz="625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45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8" y="1110086"/>
            <a:ext cx="5810747" cy="2231342"/>
          </a:xfrm>
        </p:spPr>
        <p:txBody>
          <a:bodyPr anchor="b">
            <a:normAutofit/>
          </a:bodyPr>
          <a:lstStyle>
            <a:lvl1pPr>
              <a:defRPr sz="28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8" y="3460630"/>
            <a:ext cx="5810747" cy="1075317"/>
          </a:xfrm>
        </p:spPr>
        <p:txBody>
          <a:bodyPr>
            <a:normAutofit/>
          </a:bodyPr>
          <a:lstStyle>
            <a:lvl1pPr marL="0" indent="0">
              <a:buNone/>
              <a:defRPr sz="1408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62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2682081"/>
            <a:ext cx="4991760" cy="1327666"/>
          </a:xfrm>
        </p:spPr>
        <p:txBody>
          <a:bodyPr anchor="b">
            <a:normAutofit/>
          </a:bodyPr>
          <a:lstStyle>
            <a:lvl1pPr algn="l">
              <a:defRPr sz="219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4014894"/>
            <a:ext cx="4992692" cy="693649"/>
          </a:xfrm>
        </p:spPr>
        <p:txBody>
          <a:bodyPr anchor="t">
            <a:normAutofit/>
          </a:bodyPr>
          <a:lstStyle>
            <a:lvl1pPr marL="0" indent="0" algn="l">
              <a:buNone/>
              <a:defRPr sz="1408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6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15" y="417213"/>
            <a:ext cx="5365163" cy="2264869"/>
          </a:xfrm>
        </p:spPr>
        <p:txBody>
          <a:bodyPr anchor="ctr">
            <a:normAutofit/>
          </a:bodyPr>
          <a:lstStyle>
            <a:lvl1pPr algn="l">
              <a:defRPr sz="219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17182" y="3039692"/>
            <a:ext cx="4991760" cy="8211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6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3874118"/>
            <a:ext cx="4991759" cy="834425"/>
          </a:xfrm>
        </p:spPr>
        <p:txBody>
          <a:bodyPr anchor="t">
            <a:normAutofit/>
          </a:bodyPr>
          <a:lstStyle>
            <a:lvl1pPr marL="0" indent="0" algn="l">
              <a:buNone/>
              <a:defRPr sz="1408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793" y="555833"/>
            <a:ext cx="357677" cy="457398"/>
          </a:xfrm>
          <a:prstGeom prst="rect">
            <a:avLst/>
          </a:prstGeom>
        </p:spPr>
        <p:txBody>
          <a:bodyPr vert="horz" lIns="71517" tIns="35758" rIns="71517" bIns="35758" rtlCol="0" anchor="ctr">
            <a:noAutofit/>
          </a:bodyPr>
          <a:lstStyle/>
          <a:p>
            <a:pPr lvl="0"/>
            <a:r>
              <a:rPr lang="en-US" sz="625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338" y="2165533"/>
            <a:ext cx="357677" cy="457398"/>
          </a:xfrm>
          <a:prstGeom prst="rect">
            <a:avLst/>
          </a:prstGeom>
        </p:spPr>
        <p:txBody>
          <a:bodyPr vert="horz" lIns="71517" tIns="35758" rIns="71517" bIns="35758" rtlCol="0" anchor="ctr">
            <a:noAutofit/>
          </a:bodyPr>
          <a:lstStyle/>
          <a:p>
            <a:pPr lvl="0" algn="r"/>
            <a:r>
              <a:rPr lang="en-US" sz="625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50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417213"/>
            <a:ext cx="5885953" cy="22648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9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17182" y="3072805"/>
            <a:ext cx="4991760" cy="65562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6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3728426"/>
            <a:ext cx="4991759" cy="980117"/>
          </a:xfrm>
        </p:spPr>
        <p:txBody>
          <a:bodyPr anchor="t">
            <a:normAutofit/>
          </a:bodyPr>
          <a:lstStyle>
            <a:lvl1pPr marL="0" indent="0" algn="l">
              <a:buNone/>
              <a:defRPr sz="1408">
                <a:solidFill>
                  <a:schemeClr val="bg2">
                    <a:lumMod val="75000"/>
                  </a:schemeClr>
                </a:solidFill>
              </a:defRPr>
            </a:lvl1pPr>
            <a:lvl2pPr marL="357576" indent="0">
              <a:buNone/>
              <a:defRPr sz="1408">
                <a:solidFill>
                  <a:schemeClr val="tx1">
                    <a:tint val="75000"/>
                  </a:schemeClr>
                </a:solidFill>
              </a:defRPr>
            </a:lvl2pPr>
            <a:lvl3pPr marL="715152" indent="0">
              <a:buNone/>
              <a:defRPr sz="1251">
                <a:solidFill>
                  <a:schemeClr val="tx1">
                    <a:tint val="75000"/>
                  </a:schemeClr>
                </a:solidFill>
              </a:defRPr>
            </a:lvl3pPr>
            <a:lvl4pPr marL="1072728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4pPr>
            <a:lvl5pPr marL="1430304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5pPr>
            <a:lvl6pPr marL="1787881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6pPr>
            <a:lvl7pPr marL="2145457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7pPr>
            <a:lvl8pPr marL="2503033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8pPr>
            <a:lvl9pPr marL="2860609" indent="0">
              <a:buNone/>
              <a:defRPr sz="10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21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</p:spPr>
        <p:txBody>
          <a:bodyPr>
            <a:normAutofit/>
          </a:bodyPr>
          <a:lstStyle>
            <a:lvl1pPr algn="l">
              <a:defRPr sz="21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182" y="417213"/>
            <a:ext cx="5126680" cy="2946981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8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5705" y="417213"/>
            <a:ext cx="1598801" cy="3456905"/>
          </a:xfrm>
        </p:spPr>
        <p:txBody>
          <a:bodyPr vert="eaVert">
            <a:normAutofit/>
          </a:bodyPr>
          <a:lstStyle>
            <a:lvl1pPr>
              <a:defRPr sz="21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182" y="417213"/>
            <a:ext cx="4575400" cy="429133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4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539" y="1759494"/>
            <a:ext cx="2861607" cy="27702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0543" y="1759494"/>
            <a:ext cx="2859743" cy="27702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8" y="484266"/>
            <a:ext cx="5810747" cy="11560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829" y="1759494"/>
            <a:ext cx="2687318" cy="64444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77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9" y="2403938"/>
            <a:ext cx="2861608" cy="21257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94831" y="1759493"/>
            <a:ext cx="2685453" cy="64444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77" b="0" cap="all" baseline="0">
                <a:solidFill>
                  <a:schemeClr val="tx1"/>
                </a:solidFill>
              </a:defRPr>
            </a:lvl1pPr>
            <a:lvl2pPr marL="357576" indent="0">
              <a:buNone/>
              <a:defRPr sz="1564" b="1"/>
            </a:lvl2pPr>
            <a:lvl3pPr marL="715152" indent="0">
              <a:buNone/>
              <a:defRPr sz="1408" b="1"/>
            </a:lvl3pPr>
            <a:lvl4pPr marL="1072728" indent="0">
              <a:buNone/>
              <a:defRPr sz="1251" b="1"/>
            </a:lvl4pPr>
            <a:lvl5pPr marL="1430304" indent="0">
              <a:buNone/>
              <a:defRPr sz="1251" b="1"/>
            </a:lvl5pPr>
            <a:lvl6pPr marL="1787881" indent="0">
              <a:buNone/>
              <a:defRPr sz="1251" b="1"/>
            </a:lvl6pPr>
            <a:lvl7pPr marL="2145457" indent="0">
              <a:buNone/>
              <a:defRPr sz="1251" b="1"/>
            </a:lvl7pPr>
            <a:lvl8pPr marL="2503033" indent="0">
              <a:buNone/>
              <a:defRPr sz="1251" b="1"/>
            </a:lvl8pPr>
            <a:lvl9pPr marL="2860609" indent="0">
              <a:buNone/>
              <a:defRPr sz="12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20542" y="2403938"/>
            <a:ext cx="2859743" cy="21257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3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44" y="476815"/>
            <a:ext cx="2261907" cy="1282678"/>
          </a:xfrm>
        </p:spPr>
        <p:txBody>
          <a:bodyPr anchor="b"/>
          <a:lstStyle>
            <a:lvl1pPr>
              <a:defRPr sz="25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4569" y="463569"/>
            <a:ext cx="3455716" cy="4066169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644" y="1759494"/>
            <a:ext cx="2261907" cy="2770244"/>
          </a:xfrm>
        </p:spPr>
        <p:txBody>
          <a:bodyPr/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5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41" y="476815"/>
            <a:ext cx="2936042" cy="1282679"/>
          </a:xfrm>
        </p:spPr>
        <p:txBody>
          <a:bodyPr anchor="b"/>
          <a:lstStyle>
            <a:lvl1pPr>
              <a:defRPr sz="250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79872" y="476814"/>
            <a:ext cx="2700414" cy="4052925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503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9" y="1759494"/>
            <a:ext cx="2936043" cy="2770244"/>
          </a:xfrm>
        </p:spPr>
        <p:txBody>
          <a:bodyPr/>
          <a:lstStyle>
            <a:lvl1pPr marL="0" indent="0">
              <a:buNone/>
              <a:defRPr sz="1251"/>
            </a:lvl1pPr>
            <a:lvl2pPr marL="357576" indent="0">
              <a:buNone/>
              <a:defRPr sz="1095"/>
            </a:lvl2pPr>
            <a:lvl3pPr marL="715152" indent="0">
              <a:buNone/>
              <a:defRPr sz="939"/>
            </a:lvl3pPr>
            <a:lvl4pPr marL="1072728" indent="0">
              <a:buNone/>
              <a:defRPr sz="782"/>
            </a:lvl4pPr>
            <a:lvl5pPr marL="1430304" indent="0">
              <a:buNone/>
              <a:defRPr sz="782"/>
            </a:lvl5pPr>
            <a:lvl6pPr marL="1787881" indent="0">
              <a:buNone/>
              <a:defRPr sz="782"/>
            </a:lvl6pPr>
            <a:lvl7pPr marL="2145457" indent="0">
              <a:buNone/>
              <a:defRPr sz="782"/>
            </a:lvl7pPr>
            <a:lvl8pPr marL="2503033" indent="0">
              <a:buNone/>
              <a:defRPr sz="782"/>
            </a:lvl8pPr>
            <a:lvl9pPr marL="2860609" indent="0">
              <a:buNone/>
              <a:defRPr sz="78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1155CC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7151690" cy="5364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1175" y="0"/>
            <a:ext cx="7071735" cy="5364164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9540" y="483790"/>
            <a:ext cx="5810746" cy="1156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40" y="1759495"/>
            <a:ext cx="5810746" cy="2770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74145" y="4601758"/>
            <a:ext cx="1609130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9539" y="4601758"/>
            <a:ext cx="3659908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27973" y="4601757"/>
            <a:ext cx="452312" cy="285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2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5" r:id="rId13"/>
    <p:sldLayoutId id="2147484416" r:id="rId14"/>
    <p:sldLayoutId id="2147484417" r:id="rId15"/>
    <p:sldLayoutId id="2147484418" r:id="rId16"/>
    <p:sldLayoutId id="2147484419" r:id="rId17"/>
  </p:sldLayoutIdLst>
  <p:txStyles>
    <p:titleStyle>
      <a:lvl1pPr algn="l" defTabSz="715152" rtl="0" eaLnBrk="1" latinLnBrk="0" hangingPunct="1">
        <a:lnSpc>
          <a:spcPct val="90000"/>
        </a:lnSpc>
        <a:spcBef>
          <a:spcPct val="0"/>
        </a:spcBef>
        <a:buNone/>
        <a:defRPr sz="2816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788" indent="-178788" algn="l" defTabSz="715152" rtl="0" eaLnBrk="1" latinLnBrk="0" hangingPunct="1">
        <a:lnSpc>
          <a:spcPct val="120000"/>
        </a:lnSpc>
        <a:spcBef>
          <a:spcPts val="782"/>
        </a:spcBef>
        <a:buSzPct val="125000"/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536364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564" kern="1200">
          <a:solidFill>
            <a:schemeClr val="tx1"/>
          </a:solidFill>
          <a:latin typeface="+mn-lt"/>
          <a:ea typeface="+mn-ea"/>
          <a:cs typeface="+mn-cs"/>
        </a:defRPr>
      </a:lvl2pPr>
      <a:lvl3pPr marL="893940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408" kern="1200">
          <a:solidFill>
            <a:schemeClr val="tx1"/>
          </a:solidFill>
          <a:latin typeface="+mn-lt"/>
          <a:ea typeface="+mn-ea"/>
          <a:cs typeface="+mn-cs"/>
        </a:defRPr>
      </a:lvl3pPr>
      <a:lvl4pPr marL="1251516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251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3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251" kern="1200">
          <a:solidFill>
            <a:schemeClr val="tx1"/>
          </a:solidFill>
          <a:latin typeface="+mn-lt"/>
          <a:ea typeface="+mn-ea"/>
          <a:cs typeface="+mn-cs"/>
        </a:defRPr>
      </a:lvl5pPr>
      <a:lvl6pPr marL="1966669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6pPr>
      <a:lvl7pPr marL="2324245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7pPr>
      <a:lvl8pPr marL="2681821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8pPr>
      <a:lvl9pPr marL="3039397" indent="-178788" algn="l" defTabSz="715152" rtl="0" eaLnBrk="1" latinLnBrk="0" hangingPunct="1">
        <a:lnSpc>
          <a:spcPct val="120000"/>
        </a:lnSpc>
        <a:spcBef>
          <a:spcPts val="391"/>
        </a:spcBef>
        <a:buSzPct val="125000"/>
        <a:buFont typeface="Arial" panose="020B0604020202020204" pitchFamily="34" charset="0"/>
        <a:buChar char="•"/>
        <a:defRPr sz="10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1pPr>
      <a:lvl2pPr marL="357576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2pPr>
      <a:lvl3pPr marL="715152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3pPr>
      <a:lvl4pPr marL="1072728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4pPr>
      <a:lvl5pPr marL="1430304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5pPr>
      <a:lvl6pPr marL="1787881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145457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503033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860609" algn="l" defTabSz="715152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217256" y="3046315"/>
            <a:ext cx="1932188" cy="207944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7182" y="3516507"/>
            <a:ext cx="5126680" cy="11920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82" y="417213"/>
            <a:ext cx="5126680" cy="2946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1329" y="4827749"/>
            <a:ext cx="938904" cy="2855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7/17/2026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182" y="4827747"/>
            <a:ext cx="4545455" cy="28559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0520" y="4363352"/>
            <a:ext cx="670202" cy="5239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9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69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</p:sldLayoutIdLst>
  <p:txStyles>
    <p:titleStyle>
      <a:lvl1pPr algn="l" defTabSz="357576" rtl="0" eaLnBrk="1" latinLnBrk="0" hangingPunct="1">
        <a:spcBef>
          <a:spcPct val="0"/>
        </a:spcBef>
        <a:buNone/>
        <a:defRPr sz="2503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3485" indent="-223485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81061" indent="-223485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38637" indent="-223485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206819" indent="-134091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64396" indent="-134091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966669" indent="-178788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324245" indent="-178788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681821" indent="-178788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039397" indent="-178788" algn="l" defTabSz="357576" rtl="0" eaLnBrk="1" latinLnBrk="0" hangingPunct="1">
        <a:spcBef>
          <a:spcPct val="20000"/>
        </a:spcBef>
        <a:spcAft>
          <a:spcPts val="46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9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1pPr>
      <a:lvl2pPr marL="357576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2pPr>
      <a:lvl3pPr marL="715152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3pPr>
      <a:lvl4pPr marL="1072728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4pPr>
      <a:lvl5pPr marL="1430304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5pPr>
      <a:lvl6pPr marL="1787881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6pPr>
      <a:lvl7pPr marL="2145457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7pPr>
      <a:lvl8pPr marL="2503033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8pPr>
      <a:lvl9pPr marL="2860609" algn="l" defTabSz="357576" rtl="0" eaLnBrk="1" latinLnBrk="0" hangingPunct="1">
        <a:defRPr sz="1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34000"/>
                <a:lumOff val="6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992B9BD-109B-47DD-8867-B8453A03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034" y="4467225"/>
            <a:ext cx="1338951" cy="75211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E36D208-10A3-4A18-ADD7-25AFF79D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04" y="3275188"/>
            <a:ext cx="5126680" cy="151452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RESULTADO DO ESTUDO DE DEMANDA TURÍSTICA</a:t>
            </a:r>
            <a:br>
              <a:rPr lang="pt-BR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</a:br>
            <a:r>
              <a:rPr lang="pt-BR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Arial Black" panose="020B0A04020102020204" pitchFamily="34" charset="0"/>
              </a:rPr>
              <a:t>III BIMESTRE 2026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C47195-B1AE-461B-969B-2A3114DD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97" y="231338"/>
            <a:ext cx="4115293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2274045" y="196752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HOSPEDAGEM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EA1AA3B-FE7E-4798-8649-4C4A1626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355843"/>
              </p:ext>
            </p:extLst>
          </p:nvPr>
        </p:nvGraphicFramePr>
        <p:xfrm>
          <a:off x="374469" y="1022350"/>
          <a:ext cx="6217920" cy="331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61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1920228" y="143914"/>
            <a:ext cx="331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MÉDIA DE GASTOS DIÁRIOS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E38EA23-E750-44C1-B2E6-73F6BF552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357"/>
              </p:ext>
            </p:extLst>
          </p:nvPr>
        </p:nvGraphicFramePr>
        <p:xfrm>
          <a:off x="575844" y="882081"/>
          <a:ext cx="60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778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2766969" y="196752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GÊNERO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5505610-0986-46B5-8C4E-D4AA229C7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983997"/>
              </p:ext>
            </p:extLst>
          </p:nvPr>
        </p:nvGraphicFramePr>
        <p:xfrm>
          <a:off x="473613" y="1120601"/>
          <a:ext cx="6204462" cy="312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81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2236375" y="196752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FAIXA ETÁRIA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D204D41-CF7C-49CA-AA3B-BC40709125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3839"/>
              </p:ext>
            </p:extLst>
          </p:nvPr>
        </p:nvGraphicFramePr>
        <p:xfrm>
          <a:off x="883827" y="1310481"/>
          <a:ext cx="53840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957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2439155" y="19675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RAÇA / COR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D69C40C-CABF-4E04-9440-A64C1FF48B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706347"/>
              </p:ext>
            </p:extLst>
          </p:nvPr>
        </p:nvGraphicFramePr>
        <p:xfrm>
          <a:off x="883827" y="1048850"/>
          <a:ext cx="5384034" cy="326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62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632A93-7E15-4B20-97B9-77F294B0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23"/>
          <a:stretch/>
        </p:blipFill>
        <p:spPr>
          <a:xfrm>
            <a:off x="65415" y="1297749"/>
            <a:ext cx="7020858" cy="165942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7C5B04C-13A0-4639-B0E7-A0EA1E3FD4AB}"/>
              </a:ext>
            </a:extLst>
          </p:cNvPr>
          <p:cNvSpPr txBox="1"/>
          <p:nvPr/>
        </p:nvSpPr>
        <p:spPr>
          <a:xfrm>
            <a:off x="1896455" y="789917"/>
            <a:ext cx="36322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dirty="0">
                <a:latin typeface="Arial Black" panose="020B0A04020102020204" pitchFamily="34" charset="0"/>
              </a:rPr>
              <a:t>Estância Turística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7025EB-9E74-4389-9A90-A585E6A31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80" y="3518337"/>
            <a:ext cx="2007460" cy="14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853891E-EFE5-4DA0-B6FE-FFC2CB390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70" r="36313" b="51790"/>
          <a:stretch/>
        </p:blipFill>
        <p:spPr>
          <a:xfrm>
            <a:off x="4227913" y="3518337"/>
            <a:ext cx="146319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5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2CC0ED-03DC-4B9C-958C-7A2AA675A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83474"/>
            <a:ext cx="7151688" cy="117951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pt-BR" sz="2400" dirty="0"/>
              <a:t>Tur.ª Daniela Cassal</a:t>
            </a:r>
          </a:p>
          <a:p>
            <a:pPr marL="0" indent="0" algn="ctr">
              <a:buNone/>
            </a:pPr>
            <a:r>
              <a:rPr lang="pt-BR" sz="2400" dirty="0"/>
              <a:t>Coord. Técnica</a:t>
            </a:r>
          </a:p>
          <a:p>
            <a:pPr marL="0" indent="0" algn="ctr">
              <a:buNone/>
            </a:pPr>
            <a:r>
              <a:rPr lang="pt-BR" sz="2400" dirty="0"/>
              <a:t>Tur.ª Solange Barbosa</a:t>
            </a:r>
          </a:p>
          <a:p>
            <a:pPr marL="0" indent="0" algn="ctr">
              <a:buNone/>
            </a:pPr>
            <a:r>
              <a:rPr lang="pt-BR" sz="2400" dirty="0"/>
              <a:t>Coordenadora Geral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3C2EAE-1D88-4EC6-96B6-C4998E87FB11}"/>
              </a:ext>
            </a:extLst>
          </p:cNvPr>
          <p:cNvSpPr txBox="1"/>
          <p:nvPr/>
        </p:nvSpPr>
        <p:spPr>
          <a:xfrm>
            <a:off x="857792" y="3876645"/>
            <a:ext cx="54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Observatório Municipal do Turismo e Hospitalidade de Paraibuna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D63373-28DE-4E68-9F5A-78703A07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52" y="487980"/>
            <a:ext cx="1944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1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45C359-CEF3-4486-9506-4E96762E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30" y="792385"/>
            <a:ext cx="1003730" cy="72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0275D07-8DAB-4A99-AE5F-E302E762D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30" y="792385"/>
            <a:ext cx="1281780" cy="72000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A9878E-A85D-4FDA-BD3C-7C46C26DB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148917"/>
              </p:ext>
            </p:extLst>
          </p:nvPr>
        </p:nvGraphicFramePr>
        <p:xfrm>
          <a:off x="1357411" y="1772086"/>
          <a:ext cx="4767792" cy="317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571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1578342" y="31492"/>
            <a:ext cx="399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</a:rPr>
              <a:t>CONTAGEM</a:t>
            </a:r>
          </a:p>
          <a:p>
            <a:pPr algn="ctr"/>
            <a:r>
              <a:rPr lang="pt-BR" sz="2200" b="1" dirty="0">
                <a:latin typeface="Verdana" panose="020B0604030504040204" pitchFamily="34" charset="0"/>
                <a:ea typeface="Verdana" panose="020B0604030504040204" pitchFamily="34" charset="0"/>
              </a:rPr>
              <a:t>MORADOR X VISITANTE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48453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04630A2-6727-4BA3-AED1-B4B648BF5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734450"/>
              </p:ext>
            </p:extLst>
          </p:nvPr>
        </p:nvGraphicFramePr>
        <p:xfrm>
          <a:off x="914400" y="1027611"/>
          <a:ext cx="494744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02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2772579" y="180081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ORIGEM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25415B87-4049-4AAD-B866-405A565D7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2650"/>
              </p:ext>
            </p:extLst>
          </p:nvPr>
        </p:nvGraphicFramePr>
        <p:xfrm>
          <a:off x="527680" y="780693"/>
          <a:ext cx="6148442" cy="398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058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1719406" y="216158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MOTIVO DA VIAGEM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29FD79F-C227-445A-949A-CA7EA92EF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377892"/>
              </p:ext>
            </p:extLst>
          </p:nvPr>
        </p:nvGraphicFramePr>
        <p:xfrm>
          <a:off x="203374" y="991351"/>
          <a:ext cx="6744940" cy="394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08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1481540" y="86991"/>
            <a:ext cx="422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Quantos dias você permaneceu em Paraibuna?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5978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8CDD0E8-484C-4097-8854-5AE785DE6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061991"/>
              </p:ext>
            </p:extLst>
          </p:nvPr>
        </p:nvGraphicFramePr>
        <p:xfrm>
          <a:off x="840865" y="1310480"/>
          <a:ext cx="5469958" cy="326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407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2772579" y="371475"/>
            <a:ext cx="151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VIAJOU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89852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ED6F39C-A642-4D7B-AB71-9D0DA5D89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657763"/>
              </p:ext>
            </p:extLst>
          </p:nvPr>
        </p:nvGraphicFramePr>
        <p:xfrm>
          <a:off x="477809" y="806990"/>
          <a:ext cx="5931699" cy="379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716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1620565" y="86991"/>
            <a:ext cx="391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COMO SOUBE DE PARAIBUNA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3201956-2E52-4322-AFD2-484CD3681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713914"/>
              </p:ext>
            </p:extLst>
          </p:nvPr>
        </p:nvGraphicFramePr>
        <p:xfrm>
          <a:off x="432050" y="993504"/>
          <a:ext cx="6287589" cy="338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995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7F70-AAD5-424A-BDC1-233B9C89835B}"/>
              </a:ext>
            </a:extLst>
          </p:cNvPr>
          <p:cNvSpPr txBox="1"/>
          <p:nvPr/>
        </p:nvSpPr>
        <p:spPr>
          <a:xfrm>
            <a:off x="1521435" y="196752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</a:rPr>
              <a:t>MEIO DE TRANSPORTE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967F09-95FA-427A-8AD5-D63F55807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0" y="86991"/>
            <a:ext cx="1003730" cy="72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0F8D199-7C0D-48A7-BDD3-5B7DDEF11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98" y="11475"/>
            <a:ext cx="1281780" cy="72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64B1B3-64BD-4384-885F-81489721AFDD}"/>
              </a:ext>
            </a:extLst>
          </p:cNvPr>
          <p:cNvSpPr txBox="1"/>
          <p:nvPr/>
        </p:nvSpPr>
        <p:spPr>
          <a:xfrm>
            <a:off x="1422723" y="4725517"/>
            <a:ext cx="430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/>
              <a:t>Departamento Municipal de Planejamento Territorial e Turismo</a:t>
            </a:r>
          </a:p>
          <a:p>
            <a:pPr algn="ctr"/>
            <a:r>
              <a:rPr lang="pt-BR" sz="1200" b="1" dirty="0"/>
              <a:t>Núcleo de Pesquisas – Observatório do Turismo e Hospitalidade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B6C1B55-57A4-4DF9-AFE6-D5E7D9C73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321718"/>
              </p:ext>
            </p:extLst>
          </p:nvPr>
        </p:nvGraphicFramePr>
        <p:xfrm>
          <a:off x="787399" y="1063154"/>
          <a:ext cx="5576888" cy="366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577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17110</TotalTime>
  <Words>319</Words>
  <Application>Microsoft Office PowerPoint</Application>
  <PresentationFormat>Personalizar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Century Gothic</vt:lpstr>
      <vt:lpstr>Trebuchet MS</vt:lpstr>
      <vt:lpstr>Tw Cen MT</vt:lpstr>
      <vt:lpstr>Verdana</vt:lpstr>
      <vt:lpstr>Wingdings 3</vt:lpstr>
      <vt:lpstr>Circuito</vt:lpstr>
      <vt:lpstr>Fatia</vt:lpstr>
      <vt:lpstr>RESULTADO DO ESTUDO DE DEMANDA TURÍSTICA III BIMESTRE 2026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Estagiario</dc:creator>
  <cp:lastModifiedBy>Claudio José Monteiro</cp:lastModifiedBy>
  <cp:revision>176</cp:revision>
  <dcterms:created xsi:type="dcterms:W3CDTF">2025-06-10T16:46:17Z</dcterms:created>
  <dcterms:modified xsi:type="dcterms:W3CDTF">2026-07-17T14:30:29Z</dcterms:modified>
</cp:coreProperties>
</file>