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87272" y="1079246"/>
          <a:ext cx="8954770" cy="9759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59785"/>
                <a:gridCol w="1256030"/>
                <a:gridCol w="704214"/>
                <a:gridCol w="1280160"/>
                <a:gridCol w="1252854"/>
                <a:gridCol w="1091565"/>
              </a:tblGrid>
              <a:tr h="225933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300" spc="-10" b="1">
                          <a:latin typeface="Calibri"/>
                          <a:cs typeface="Calibri"/>
                        </a:rPr>
                        <a:t>EMPRESAS</a:t>
                      </a:r>
                      <a:r>
                        <a:rPr dirty="0" sz="13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b="1">
                          <a:latin typeface="Calibri"/>
                          <a:cs typeface="Calibri"/>
                        </a:rPr>
                        <a:t>COM</a:t>
                      </a:r>
                      <a:r>
                        <a:rPr dirty="0" sz="13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 b="1">
                          <a:latin typeface="Calibri"/>
                          <a:cs typeface="Calibri"/>
                        </a:rPr>
                        <a:t>PENALIDADES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8CCE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474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EMPRESA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CNPJ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PROCESSO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FUNDAMENTO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INÍCIO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PUNIÇÃO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271145" marR="266700" indent="6096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FIM DA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NIÇ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ÃO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198119">
                <a:tc>
                  <a:txBody>
                    <a:bodyPr/>
                    <a:lstStyle/>
                    <a:p>
                      <a:pPr marL="45085">
                        <a:lnSpc>
                          <a:spcPts val="1310"/>
                        </a:lnSpc>
                        <a:spcBef>
                          <a:spcPts val="14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CARLETTO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GESTÃO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FROTAS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ts val="1310"/>
                        </a:lnSpc>
                        <a:spcBef>
                          <a:spcPts val="14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08.469.404/0001-30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745/2021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Lei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10520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art.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7º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15/03/2023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14/03/2028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374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PREVINE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INCÊNDIO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SERVIÇOS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COMÉRCIO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LTDA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ME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14.211.330/0001-30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632/2021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Lei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8666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art.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78,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31/05/2023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30/05/2025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2023-08-24T17:23:44Z</dcterms:created>
  <dcterms:modified xsi:type="dcterms:W3CDTF">2023-08-24T17:23:44Z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2023-08-24T00:00:00Z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2023-08-24T00:00:00Z</vt:filetime>
  </property>
</Properties>
</file>