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1932" y="877569"/>
            <a:ext cx="2536190" cy="12992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RENÚNCIA</a:t>
            </a:r>
            <a:r>
              <a:rPr dirty="0" u="heavy" sz="20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dirty="0" u="heavy" sz="20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RECEITAS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50">
              <a:latin typeface="Calibri"/>
              <a:cs typeface="Calibri"/>
            </a:endParaRPr>
          </a:p>
          <a:p>
            <a:pPr algn="ctr" marL="1905">
              <a:lnSpc>
                <a:spcPct val="100000"/>
              </a:lnSpc>
              <a:spcBef>
                <a:spcPts val="5"/>
              </a:spcBef>
            </a:pPr>
            <a:r>
              <a:rPr dirty="0" u="heavy" sz="20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EXERCÍCIO</a:t>
            </a:r>
            <a:r>
              <a:rPr dirty="0" u="heavy" sz="20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heavy" sz="200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2021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41702" y="2813685"/>
            <a:ext cx="367474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5">
                <a:latin typeface="Calibri"/>
                <a:cs typeface="Calibri"/>
              </a:rPr>
              <a:t>“No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período</a:t>
            </a:r>
            <a:r>
              <a:rPr dirty="0" sz="1300" spc="-10">
                <a:latin typeface="Calibri"/>
                <a:cs typeface="Calibri"/>
              </a:rPr>
              <a:t> </a:t>
            </a:r>
            <a:r>
              <a:rPr dirty="0" sz="1300">
                <a:latin typeface="Calibri"/>
                <a:cs typeface="Calibri"/>
              </a:rPr>
              <a:t>não</a:t>
            </a:r>
            <a:r>
              <a:rPr dirty="0" sz="1300" spc="1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houve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nenhuma renúncia</a:t>
            </a:r>
            <a:r>
              <a:rPr dirty="0" sz="1300" spc="20">
                <a:latin typeface="Calibri"/>
                <a:cs typeface="Calibri"/>
              </a:rPr>
              <a:t> </a:t>
            </a:r>
            <a:r>
              <a:rPr dirty="0" sz="1300" spc="-10">
                <a:latin typeface="Calibri"/>
                <a:cs typeface="Calibri"/>
              </a:rPr>
              <a:t>de</a:t>
            </a:r>
            <a:r>
              <a:rPr dirty="0" sz="1300" spc="25">
                <a:latin typeface="Calibri"/>
                <a:cs typeface="Calibri"/>
              </a:rPr>
              <a:t> </a:t>
            </a:r>
            <a:r>
              <a:rPr dirty="0" sz="1300" spc="-5">
                <a:latin typeface="Calibri"/>
                <a:cs typeface="Calibri"/>
              </a:rPr>
              <a:t>receita“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Usuario</dc:creator>
  <dcterms:created xsi:type="dcterms:W3CDTF">2023-08-22T17:13:19Z</dcterms:created>
  <dcterms:modified xsi:type="dcterms:W3CDTF">2023-08-22T17:13:19Z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2023-08-22T00:00:00Z</vt:filetime>
  </property>
</Properties>
</file>