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2686" y="824534"/>
            <a:ext cx="4692650" cy="1705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100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DAS INFORMAÇÕES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TENHAM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SIDO </a:t>
            </a:r>
            <a:r>
              <a:rPr dirty="0" sz="2000" spc="-440" b="1"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DESCLASSIFICADAS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ÚLTIMOS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12 MESES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076" y="3293667"/>
            <a:ext cx="5354320" cy="52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82675" marR="5080" indent="-1070610">
              <a:lnSpc>
                <a:spcPct val="1173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“Não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houve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registro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informações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desclassificação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quanto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sigilo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no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período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-5">
                <a:latin typeface="Calibri"/>
                <a:cs typeface="Calibri"/>
              </a:rPr>
              <a:t> janeiro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dezembro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2022.”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2023-08-22T16:10:09Z</dcterms:created>
  <dcterms:modified xsi:type="dcterms:W3CDTF">2023-08-22T16:10:09Z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2023-08-22T00:00:00Z</vt:filetime>
  </property>
</Properties>
</file>