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</p:sldIdLst>
  <p:sldSz cx="7340600" cy="10477500"/>
  <p:notesSz cx="7340600" cy="104775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51021" y="3248025"/>
            <a:ext cx="6244907" cy="22002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02042" y="5867400"/>
            <a:ext cx="5142865" cy="26193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367347" y="2409825"/>
            <a:ext cx="3195923" cy="69151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3783679" y="2409825"/>
            <a:ext cx="3195923" cy="69151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67347" y="419100"/>
            <a:ext cx="6612255" cy="1676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67347" y="2409825"/>
            <a:ext cx="6612255" cy="69151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497963" y="9744075"/>
            <a:ext cx="2351024" cy="523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67347" y="9744075"/>
            <a:ext cx="1689798" cy="523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289804" y="9744075"/>
            <a:ext cx="1689798" cy="523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jp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jp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jp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jp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jp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jp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342505" cy="1043965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339457" cy="1043660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767" y="0"/>
            <a:ext cx="7293737" cy="1046098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241922" cy="1046098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383" y="0"/>
            <a:ext cx="7315073" cy="1043965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39" y="0"/>
            <a:ext cx="7327265" cy="1047623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2023-08-24T18:22:30Z</dcterms:created>
  <dcterms:modified xsi:type="dcterms:W3CDTF">2023-08-24T18:22:30Z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2023-08-24T00:00:00Z</vt:filetime>
  </property>
  <property fmtid="{D5CDD505-2E9C-101B-9397-08002B2CF9AE}" pid="3" name="Creator">
    <vt:lpwstr>OmniPage CSDK 19</vt:lpwstr>
  </property>
  <property fmtid="{D5CDD505-2E9C-101B-9397-08002B2CF9AE}" pid="4" name="LastSaved">
    <vt:filetime>2023-08-24T00:00:00Z</vt:filetime>
  </property>
</Properties>
</file>