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24836" y="871473"/>
            <a:ext cx="3313176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FISCAL</a:t>
            </a:r>
            <a:r>
              <a:rPr dirty="0" spc="-25"/>
              <a:t> </a:t>
            </a:r>
            <a:r>
              <a:rPr dirty="0"/>
              <a:t>DE</a:t>
            </a:r>
            <a:r>
              <a:rPr dirty="0" spc="-10"/>
              <a:t> CONTRATAÇÃO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636902" y="1432686"/>
            <a:ext cx="4284980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SEÇÃO</a:t>
            </a:r>
            <a:r>
              <a:rPr dirty="0" u="sng" sz="2000" spc="-7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</a:t>
            </a:r>
            <a:r>
              <a:rPr dirty="0" u="sng" sz="2000" spc="-6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VIGILÂNCIA</a:t>
            </a:r>
            <a:r>
              <a:rPr dirty="0" u="sng" sz="2000" spc="-5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EPIDEMIOLÓGICA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066596" y="2845993"/>
            <a:ext cx="5422900" cy="2022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7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Para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exercício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2024,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se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manteve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vigente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Decreto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n°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4.429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15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25">
                <a:latin typeface="Calibri"/>
                <a:cs typeface="Calibri"/>
              </a:rPr>
              <a:t>de </a:t>
            </a:r>
            <a:r>
              <a:rPr dirty="0" sz="1400">
                <a:latin typeface="Calibri"/>
                <a:cs typeface="Calibri"/>
              </a:rPr>
              <a:t>agosto</a:t>
            </a:r>
            <a:r>
              <a:rPr dirty="0" sz="1400" spc="229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254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2.023,</a:t>
            </a:r>
            <a:r>
              <a:rPr dirty="0" sz="1400" spc="2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sem</a:t>
            </a:r>
            <a:r>
              <a:rPr dirty="0" sz="1400" spc="2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alterações</a:t>
            </a:r>
            <a:r>
              <a:rPr dirty="0" sz="1400" spc="2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nas</a:t>
            </a:r>
            <a:r>
              <a:rPr dirty="0" sz="1400" spc="2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relações</a:t>
            </a:r>
            <a:r>
              <a:rPr dirty="0" sz="1400" spc="2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229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fiscais</a:t>
            </a:r>
            <a:r>
              <a:rPr dirty="0" sz="1400" spc="2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ali</a:t>
            </a:r>
            <a:r>
              <a:rPr dirty="0" sz="1400" spc="2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constantes. </a:t>
            </a:r>
            <a:r>
              <a:rPr dirty="0" sz="1400">
                <a:latin typeface="Calibri"/>
                <a:cs typeface="Calibri"/>
              </a:rPr>
              <a:t>Assim,</a:t>
            </a:r>
            <a:r>
              <a:rPr dirty="0" sz="1400" spc="1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114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acordo</a:t>
            </a:r>
            <a:r>
              <a:rPr dirty="0" sz="1400" spc="1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com</a:t>
            </a:r>
            <a:r>
              <a:rPr dirty="0" sz="1400" spc="1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</a:t>
            </a:r>
            <a:r>
              <a:rPr dirty="0" sz="1400" spc="1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artigo</a:t>
            </a:r>
            <a:r>
              <a:rPr dirty="0" sz="1400" spc="1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2°</a:t>
            </a:r>
            <a:r>
              <a:rPr dirty="0" sz="1400" spc="1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do</a:t>
            </a:r>
            <a:r>
              <a:rPr dirty="0" sz="1400" spc="1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referido</a:t>
            </a:r>
            <a:r>
              <a:rPr dirty="0" sz="1400" spc="1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Decreto,</a:t>
            </a:r>
            <a:r>
              <a:rPr dirty="0" sz="1400" spc="16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serão</a:t>
            </a:r>
            <a:r>
              <a:rPr dirty="0" sz="1400" spc="12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designados </a:t>
            </a:r>
            <a:r>
              <a:rPr dirty="0" sz="1400">
                <a:latin typeface="Calibri"/>
                <a:cs typeface="Calibri"/>
              </a:rPr>
              <a:t>como</a:t>
            </a:r>
            <a:r>
              <a:rPr dirty="0" sz="1400" spc="9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fiscais</a:t>
            </a:r>
            <a:r>
              <a:rPr dirty="0" sz="1400" spc="9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8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contratação</a:t>
            </a:r>
            <a:r>
              <a:rPr dirty="0" sz="1400" spc="9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da</a:t>
            </a:r>
            <a:r>
              <a:rPr dirty="0" sz="1400" spc="9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Seção</a:t>
            </a:r>
            <a:r>
              <a:rPr dirty="0" sz="1400" spc="9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10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Vigilância</a:t>
            </a:r>
            <a:r>
              <a:rPr dirty="0" sz="1400" spc="1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Epidemiológica,</a:t>
            </a:r>
            <a:r>
              <a:rPr dirty="0" sz="1400" spc="7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85">
                <a:latin typeface="Calibri"/>
                <a:cs typeface="Calibri"/>
              </a:rPr>
              <a:t> </a:t>
            </a:r>
            <a:r>
              <a:rPr dirty="0" sz="1400" spc="-25">
                <a:latin typeface="Calibri"/>
                <a:cs typeface="Calibri"/>
              </a:rPr>
              <a:t>fim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17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que</a:t>
            </a:r>
            <a:r>
              <a:rPr dirty="0" sz="1400" spc="17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atuem,</a:t>
            </a:r>
            <a:r>
              <a:rPr dirty="0" sz="1400" spc="16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direta</a:t>
            </a:r>
            <a:r>
              <a:rPr dirty="0" sz="1400" spc="15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</a:t>
            </a:r>
            <a:r>
              <a:rPr dirty="0" sz="1400" spc="17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pessoalmente,</a:t>
            </a:r>
            <a:r>
              <a:rPr dirty="0" sz="1400" spc="16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com</a:t>
            </a:r>
            <a:r>
              <a:rPr dirty="0" sz="1400" spc="15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os</a:t>
            </a:r>
            <a:r>
              <a:rPr dirty="0" sz="1400" spc="16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respectivos</a:t>
            </a:r>
            <a:r>
              <a:rPr dirty="0" sz="1400" spc="16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contratos</a:t>
            </a:r>
            <a:r>
              <a:rPr dirty="0" sz="1400" spc="185">
                <a:latin typeface="Calibri"/>
                <a:cs typeface="Calibri"/>
              </a:rPr>
              <a:t> </a:t>
            </a:r>
            <a:r>
              <a:rPr dirty="0" sz="1400" spc="-25">
                <a:latin typeface="Calibri"/>
                <a:cs typeface="Calibri"/>
              </a:rPr>
              <a:t>de </a:t>
            </a:r>
            <a:r>
              <a:rPr dirty="0" sz="1400">
                <a:latin typeface="Calibri"/>
                <a:cs typeface="Calibri"/>
              </a:rPr>
              <a:t>compras</a:t>
            </a:r>
            <a:r>
              <a:rPr dirty="0" sz="1400" spc="45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4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bens</a:t>
            </a:r>
            <a:r>
              <a:rPr dirty="0" sz="1400" spc="4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</a:t>
            </a:r>
            <a:r>
              <a:rPr dirty="0" sz="1400" spc="45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4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serviços</a:t>
            </a:r>
            <a:r>
              <a:rPr dirty="0" sz="1400" spc="434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comuns</a:t>
            </a:r>
            <a:r>
              <a:rPr dirty="0" sz="1400" spc="434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ou</a:t>
            </a:r>
            <a:r>
              <a:rPr dirty="0" sz="1400" spc="4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4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obras</a:t>
            </a:r>
            <a:r>
              <a:rPr dirty="0" sz="1400" spc="434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</a:t>
            </a:r>
            <a:r>
              <a:rPr dirty="0" sz="1400" spc="4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serviços</a:t>
            </a:r>
            <a:r>
              <a:rPr dirty="0" sz="1400" spc="434">
                <a:latin typeface="Calibri"/>
                <a:cs typeface="Calibri"/>
              </a:rPr>
              <a:t> </a:t>
            </a:r>
            <a:r>
              <a:rPr dirty="0" sz="1400" spc="-25">
                <a:latin typeface="Calibri"/>
                <a:cs typeface="Calibri"/>
              </a:rPr>
              <a:t>de </a:t>
            </a:r>
            <a:r>
              <a:rPr dirty="0" sz="1400">
                <a:latin typeface="Calibri"/>
                <a:cs typeface="Calibri"/>
              </a:rPr>
              <a:t>engenharia,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os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empregados</a:t>
            </a:r>
            <a:r>
              <a:rPr dirty="0" sz="1400" spc="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públicos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provimento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efetivo</a:t>
            </a:r>
            <a:r>
              <a:rPr dirty="0" sz="1400" spc="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do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quadro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 spc="-25">
                <a:latin typeface="Calibri"/>
                <a:cs typeface="Calibri"/>
              </a:rPr>
              <a:t>de </a:t>
            </a:r>
            <a:r>
              <a:rPr dirty="0" sz="1400" spc="-10">
                <a:latin typeface="Calibri"/>
                <a:cs typeface="Calibri"/>
              </a:rPr>
              <a:t>pessoal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permanente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da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Administração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Municipal,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seguir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identificados: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295527" y="5395975"/>
            <a:ext cx="1793875" cy="2381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90"/>
              </a:spcBef>
              <a:buFont typeface="Symbol"/>
              <a:buChar char=""/>
              <a:tabLst>
                <a:tab pos="240665" algn="l"/>
              </a:tabLst>
            </a:pPr>
            <a:r>
              <a:rPr dirty="0" sz="1400">
                <a:latin typeface="Calibri"/>
                <a:cs typeface="Calibri"/>
              </a:rPr>
              <a:t>Neide</a:t>
            </a:r>
            <a:r>
              <a:rPr dirty="0" sz="1400" spc="-6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Costa</a:t>
            </a:r>
            <a:r>
              <a:rPr dirty="0" sz="1400" spc="-5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Carvalho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Usuario</dc:creator>
  <dcterms:created xsi:type="dcterms:W3CDTF">2024-06-25T14:20:04Z</dcterms:created>
  <dcterms:modified xsi:type="dcterms:W3CDTF">2024-06-25T14:20:04Z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2024-06-25T00:00:00Z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2024-06-25T00:00:00Z</vt:filetime>
  </property>
  <property fmtid="{D5CDD505-2E9C-101B-9397-08002B2CF9AE}" pid="5" name="Producer">
    <vt:lpwstr>www.ilovepdf.com</vt:lpwstr>
  </property>
</Properties>
</file>