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24836" y="871473"/>
            <a:ext cx="3313176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4836" y="871473"/>
            <a:ext cx="330581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FISCAL</a:t>
            </a:r>
            <a:r>
              <a:rPr dirty="0" spc="-25"/>
              <a:t> </a:t>
            </a:r>
            <a:r>
              <a:rPr dirty="0" spc="-5"/>
              <a:t>DE</a:t>
            </a:r>
            <a:r>
              <a:rPr dirty="0" spc="-10"/>
              <a:t> CONTRATAÇÃO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79117" y="1432686"/>
            <a:ext cx="339852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SETOR</a:t>
            </a:r>
            <a:r>
              <a:rPr dirty="0" u="heavy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heavy" sz="2000" spc="-3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SERVIÇOS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CONTÁBEIS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6596" y="2845993"/>
            <a:ext cx="5423535" cy="2022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7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Para </a:t>
            </a:r>
            <a:r>
              <a:rPr dirty="0" sz="1400" spc="-5">
                <a:latin typeface="Calibri"/>
                <a:cs typeface="Calibri"/>
              </a:rPr>
              <a:t>o exercício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2024, se </a:t>
            </a:r>
            <a:r>
              <a:rPr dirty="0" sz="1400" spc="-10">
                <a:latin typeface="Calibri"/>
                <a:cs typeface="Calibri"/>
              </a:rPr>
              <a:t>manteve </a:t>
            </a:r>
            <a:r>
              <a:rPr dirty="0" sz="1400" spc="-5">
                <a:latin typeface="Calibri"/>
                <a:cs typeface="Calibri"/>
              </a:rPr>
              <a:t>vigente o Decreto </a:t>
            </a:r>
            <a:r>
              <a:rPr dirty="0" sz="1400" spc="-15">
                <a:latin typeface="Calibri"/>
                <a:cs typeface="Calibri"/>
              </a:rPr>
              <a:t>n° </a:t>
            </a:r>
            <a:r>
              <a:rPr dirty="0" sz="1400" spc="-5">
                <a:latin typeface="Calibri"/>
                <a:cs typeface="Calibri"/>
              </a:rPr>
              <a:t>4.429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>
                <a:latin typeface="Calibri"/>
                <a:cs typeface="Calibri"/>
              </a:rPr>
              <a:t>15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 agosto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2.023, sem </a:t>
            </a:r>
            <a:r>
              <a:rPr dirty="0" sz="1400">
                <a:latin typeface="Calibri"/>
                <a:cs typeface="Calibri"/>
              </a:rPr>
              <a:t>alterações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nas</a:t>
            </a:r>
            <a:r>
              <a:rPr dirty="0" sz="1400" spc="-5">
                <a:latin typeface="Calibri"/>
                <a:cs typeface="Calibri"/>
              </a:rPr>
              <a:t> relações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fiscais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ali</a:t>
            </a:r>
            <a:r>
              <a:rPr dirty="0" sz="1400" spc="-5">
                <a:latin typeface="Calibri"/>
                <a:cs typeface="Calibri"/>
              </a:rPr>
              <a:t> constantes.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Assim,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acordo </a:t>
            </a:r>
            <a:r>
              <a:rPr dirty="0" sz="1400">
                <a:latin typeface="Calibri"/>
                <a:cs typeface="Calibri"/>
              </a:rPr>
              <a:t>com </a:t>
            </a:r>
            <a:r>
              <a:rPr dirty="0" sz="1400" spc="-5">
                <a:latin typeface="Calibri"/>
                <a:cs typeface="Calibri"/>
              </a:rPr>
              <a:t>o </a:t>
            </a:r>
            <a:r>
              <a:rPr dirty="0" sz="1400" spc="-10">
                <a:latin typeface="Calibri"/>
                <a:cs typeface="Calibri"/>
              </a:rPr>
              <a:t>artigo 2° </a:t>
            </a:r>
            <a:r>
              <a:rPr dirty="0" sz="1400" spc="-15">
                <a:latin typeface="Calibri"/>
                <a:cs typeface="Calibri"/>
              </a:rPr>
              <a:t>do </a:t>
            </a:r>
            <a:r>
              <a:rPr dirty="0" sz="1400" spc="-10">
                <a:latin typeface="Calibri"/>
                <a:cs typeface="Calibri"/>
              </a:rPr>
              <a:t>referido </a:t>
            </a:r>
            <a:r>
              <a:rPr dirty="0" sz="1400" spc="-5">
                <a:latin typeface="Calibri"/>
                <a:cs typeface="Calibri"/>
              </a:rPr>
              <a:t>Decreto, serão designados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como fiscais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contratação </a:t>
            </a:r>
            <a:r>
              <a:rPr dirty="0" sz="1400" spc="-15">
                <a:latin typeface="Calibri"/>
                <a:cs typeface="Calibri"/>
              </a:rPr>
              <a:t>do </a:t>
            </a:r>
            <a:r>
              <a:rPr dirty="0" sz="1400" spc="-5">
                <a:latin typeface="Calibri"/>
                <a:cs typeface="Calibri"/>
              </a:rPr>
              <a:t>Setor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Serviços </a:t>
            </a:r>
            <a:r>
              <a:rPr dirty="0" sz="1400">
                <a:latin typeface="Calibri"/>
                <a:cs typeface="Calibri"/>
              </a:rPr>
              <a:t>Contábeis, </a:t>
            </a:r>
            <a:r>
              <a:rPr dirty="0" sz="1400" spc="-5">
                <a:latin typeface="Calibri"/>
                <a:cs typeface="Calibri"/>
              </a:rPr>
              <a:t>a </a:t>
            </a:r>
            <a:r>
              <a:rPr dirty="0" sz="1400" spc="-10">
                <a:latin typeface="Calibri"/>
                <a:cs typeface="Calibri"/>
              </a:rPr>
              <a:t>fim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que 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atuem,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direta 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pessoalmente, </a:t>
            </a:r>
            <a:r>
              <a:rPr dirty="0" sz="1400">
                <a:latin typeface="Calibri"/>
                <a:cs typeface="Calibri"/>
              </a:rPr>
              <a:t>com </a:t>
            </a:r>
            <a:r>
              <a:rPr dirty="0" sz="1400" spc="-5">
                <a:latin typeface="Calibri"/>
                <a:cs typeface="Calibri"/>
              </a:rPr>
              <a:t>os respectivos contratos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28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compras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 bens </a:t>
            </a:r>
            <a:r>
              <a:rPr dirty="0" sz="1400" spc="-5">
                <a:latin typeface="Calibri"/>
                <a:cs typeface="Calibri"/>
              </a:rPr>
              <a:t>e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serviços </a:t>
            </a:r>
            <a:r>
              <a:rPr dirty="0" sz="1400" spc="-10">
                <a:latin typeface="Calibri"/>
                <a:cs typeface="Calibri"/>
              </a:rPr>
              <a:t>comuns </a:t>
            </a:r>
            <a:r>
              <a:rPr dirty="0" sz="1400" spc="-5">
                <a:latin typeface="Calibri"/>
                <a:cs typeface="Calibri"/>
              </a:rPr>
              <a:t>ou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obras e serviços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engenharia, os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empregados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públicos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provimento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efetivo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do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quadro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pessoal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permanente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Administração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Municipal,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seguir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identificados: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95527" y="5395975"/>
            <a:ext cx="1945639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-10">
                <a:latin typeface="Calibri"/>
                <a:cs typeface="Calibri"/>
              </a:rPr>
              <a:t>Maikon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Roberto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Destro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2024-06-25T14:19:07Z</dcterms:created>
  <dcterms:modified xsi:type="dcterms:W3CDTF">2024-06-25T14:19:07Z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2024-06-25T00:00:00Z</vt:filetime>
  </property>
</Properties>
</file>