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124836" y="871473"/>
            <a:ext cx="3313176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24836" y="871473"/>
            <a:ext cx="330581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FISCAL</a:t>
            </a:r>
            <a:r>
              <a:rPr dirty="0" spc="-25"/>
              <a:t> </a:t>
            </a:r>
            <a:r>
              <a:rPr dirty="0" spc="-5"/>
              <a:t>DE</a:t>
            </a:r>
            <a:r>
              <a:rPr dirty="0" spc="-10"/>
              <a:t> CONTRATAÇÃO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83791" y="1432686"/>
            <a:ext cx="3785870" cy="3295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SEÇÃO</a:t>
            </a:r>
            <a:r>
              <a:rPr dirty="0" u="heavy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DE</a:t>
            </a:r>
            <a:r>
              <a:rPr dirty="0" u="heavy" sz="2000" spc="-1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SERVIÇO</a:t>
            </a:r>
            <a:r>
              <a:rPr dirty="0" u="heavy" sz="2000" spc="-20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SOCIAL</a:t>
            </a:r>
            <a:r>
              <a:rPr dirty="0" u="heavy" sz="2000" spc="-1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</a:t>
            </a:r>
            <a:r>
              <a:rPr dirty="0" u="heavy" sz="2000" spc="-5" b="1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(SAÚDE)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6596" y="2845993"/>
            <a:ext cx="5424170" cy="2022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7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Para </a:t>
            </a:r>
            <a:r>
              <a:rPr dirty="0" sz="1400" spc="-5">
                <a:latin typeface="Calibri"/>
                <a:cs typeface="Calibri"/>
              </a:rPr>
              <a:t>o exercício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2024, se </a:t>
            </a:r>
            <a:r>
              <a:rPr dirty="0" sz="1400" spc="-10">
                <a:latin typeface="Calibri"/>
                <a:cs typeface="Calibri"/>
              </a:rPr>
              <a:t>manteve </a:t>
            </a:r>
            <a:r>
              <a:rPr dirty="0" sz="1400" spc="-5">
                <a:latin typeface="Calibri"/>
                <a:cs typeface="Calibri"/>
              </a:rPr>
              <a:t>vigente o Decreto </a:t>
            </a:r>
            <a:r>
              <a:rPr dirty="0" sz="1400" spc="-15">
                <a:latin typeface="Calibri"/>
                <a:cs typeface="Calibri"/>
              </a:rPr>
              <a:t>n° </a:t>
            </a:r>
            <a:r>
              <a:rPr dirty="0" sz="1400" spc="-5">
                <a:latin typeface="Calibri"/>
                <a:cs typeface="Calibri"/>
              </a:rPr>
              <a:t>4.429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>
                <a:latin typeface="Calibri"/>
                <a:cs typeface="Calibri"/>
              </a:rPr>
              <a:t>15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 agosto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2.023, sem </a:t>
            </a:r>
            <a:r>
              <a:rPr dirty="0" sz="1400">
                <a:latin typeface="Calibri"/>
                <a:cs typeface="Calibri"/>
              </a:rPr>
              <a:t>alterações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nas</a:t>
            </a:r>
            <a:r>
              <a:rPr dirty="0" sz="1400" spc="-5">
                <a:latin typeface="Calibri"/>
                <a:cs typeface="Calibri"/>
              </a:rPr>
              <a:t> relações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fiscais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0">
                <a:latin typeface="Calibri"/>
                <a:cs typeface="Calibri"/>
              </a:rPr>
              <a:t>ali</a:t>
            </a:r>
            <a:r>
              <a:rPr dirty="0" sz="1400" spc="-5">
                <a:latin typeface="Calibri"/>
                <a:cs typeface="Calibri"/>
              </a:rPr>
              <a:t> constantes.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Assim,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acordo </a:t>
            </a:r>
            <a:r>
              <a:rPr dirty="0" sz="1400">
                <a:latin typeface="Calibri"/>
                <a:cs typeface="Calibri"/>
              </a:rPr>
              <a:t>com </a:t>
            </a:r>
            <a:r>
              <a:rPr dirty="0" sz="1400" spc="-5">
                <a:latin typeface="Calibri"/>
                <a:cs typeface="Calibri"/>
              </a:rPr>
              <a:t>o </a:t>
            </a:r>
            <a:r>
              <a:rPr dirty="0" sz="1400" spc="-10">
                <a:latin typeface="Calibri"/>
                <a:cs typeface="Calibri"/>
              </a:rPr>
              <a:t>artigo 2° </a:t>
            </a:r>
            <a:r>
              <a:rPr dirty="0" sz="1400" spc="-15">
                <a:latin typeface="Calibri"/>
                <a:cs typeface="Calibri"/>
              </a:rPr>
              <a:t>do </a:t>
            </a:r>
            <a:r>
              <a:rPr dirty="0" sz="1400" spc="-10">
                <a:latin typeface="Calibri"/>
                <a:cs typeface="Calibri"/>
              </a:rPr>
              <a:t>referido </a:t>
            </a:r>
            <a:r>
              <a:rPr dirty="0" sz="1400" spc="-5">
                <a:latin typeface="Calibri"/>
                <a:cs typeface="Calibri"/>
              </a:rPr>
              <a:t>Decreto, serão designados 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como fiscais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contratação </a:t>
            </a:r>
            <a:r>
              <a:rPr dirty="0" sz="1400" spc="5">
                <a:latin typeface="Calibri"/>
                <a:cs typeface="Calibri"/>
              </a:rPr>
              <a:t>da </a:t>
            </a:r>
            <a:r>
              <a:rPr dirty="0" sz="1400" spc="-5">
                <a:latin typeface="Calibri"/>
                <a:cs typeface="Calibri"/>
              </a:rPr>
              <a:t>Seção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5">
                <a:latin typeface="Calibri"/>
                <a:cs typeface="Calibri"/>
              </a:rPr>
              <a:t>Serviço Social (Saúde), a </a:t>
            </a:r>
            <a:r>
              <a:rPr dirty="0" sz="1400" spc="-10">
                <a:latin typeface="Calibri"/>
                <a:cs typeface="Calibri"/>
              </a:rPr>
              <a:t>fim </a:t>
            </a:r>
            <a:r>
              <a:rPr dirty="0" sz="1400">
                <a:latin typeface="Calibri"/>
                <a:cs typeface="Calibri"/>
              </a:rPr>
              <a:t>de 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que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atuem,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direta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pessoalmente,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com</a:t>
            </a:r>
            <a:r>
              <a:rPr dirty="0" sz="1400" spc="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respectivos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contratos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 compras</a:t>
            </a:r>
            <a:r>
              <a:rPr dirty="0" sz="1400" spc="-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bens</a:t>
            </a:r>
            <a:r>
              <a:rPr dirty="0" sz="1400" spc="-5">
                <a:latin typeface="Calibri"/>
                <a:cs typeface="Calibri"/>
              </a:rPr>
              <a:t> 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serviços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comuns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ou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de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obras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serviços</a:t>
            </a:r>
            <a:r>
              <a:rPr dirty="0" sz="1400">
                <a:latin typeface="Calibri"/>
                <a:cs typeface="Calibri"/>
              </a:rPr>
              <a:t> de 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engenharia, os empregados públicos </a:t>
            </a:r>
            <a:r>
              <a:rPr dirty="0" sz="1400" spc="-15">
                <a:latin typeface="Calibri"/>
                <a:cs typeface="Calibri"/>
              </a:rPr>
              <a:t>de </a:t>
            </a:r>
            <a:r>
              <a:rPr dirty="0" sz="1400" spc="-10">
                <a:latin typeface="Calibri"/>
                <a:cs typeface="Calibri"/>
              </a:rPr>
              <a:t>provimento </a:t>
            </a:r>
            <a:r>
              <a:rPr dirty="0" sz="1400" spc="-5">
                <a:latin typeface="Calibri"/>
                <a:cs typeface="Calibri"/>
              </a:rPr>
              <a:t>efetivo </a:t>
            </a:r>
            <a:r>
              <a:rPr dirty="0" sz="1400" spc="-15">
                <a:latin typeface="Calibri"/>
                <a:cs typeface="Calibri"/>
              </a:rPr>
              <a:t>do </a:t>
            </a:r>
            <a:r>
              <a:rPr dirty="0" sz="1400" spc="-5">
                <a:latin typeface="Calibri"/>
                <a:cs typeface="Calibri"/>
              </a:rPr>
              <a:t>quadro </a:t>
            </a:r>
            <a:r>
              <a:rPr dirty="0" sz="1400">
                <a:latin typeface="Calibri"/>
                <a:cs typeface="Calibri"/>
              </a:rPr>
              <a:t>de 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pessoal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permanente</a:t>
            </a:r>
            <a:r>
              <a:rPr dirty="0" sz="1400" spc="25">
                <a:latin typeface="Calibri"/>
                <a:cs typeface="Calibri"/>
              </a:rPr>
              <a:t> </a:t>
            </a:r>
            <a:r>
              <a:rPr dirty="0" sz="1400" spc="-15">
                <a:latin typeface="Calibri"/>
                <a:cs typeface="Calibri"/>
              </a:rPr>
              <a:t>da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Administração</a:t>
            </a:r>
            <a:r>
              <a:rPr dirty="0" sz="1400" spc="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Municipal,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</a:t>
            </a:r>
            <a:r>
              <a:rPr dirty="0" sz="140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seguir</a:t>
            </a:r>
            <a:r>
              <a:rPr dirty="0" sz="1400" spc="-1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identificados: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95527" y="5395975"/>
            <a:ext cx="1807845" cy="23812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0"/>
              </a:spcBef>
              <a:buFont typeface="Symbol"/>
              <a:buChar char=""/>
              <a:tabLst>
                <a:tab pos="240665" algn="l"/>
                <a:tab pos="241300" algn="l"/>
              </a:tabLst>
            </a:pPr>
            <a:r>
              <a:rPr dirty="0" sz="1400" spc="-10">
                <a:latin typeface="Calibri"/>
                <a:cs typeface="Calibri"/>
              </a:rPr>
              <a:t>Carolina</a:t>
            </a:r>
            <a:r>
              <a:rPr dirty="0" sz="1400" spc="-2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Keiko</a:t>
            </a:r>
            <a:r>
              <a:rPr dirty="0" sz="1400" spc="-1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Nosaki</a:t>
            </a:r>
            <a:endParaRPr sz="1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Usuario</dc:creator>
  <dcterms:created xsi:type="dcterms:W3CDTF">2024-06-25T14:18:47Z</dcterms:created>
  <dcterms:modified xsi:type="dcterms:W3CDTF">2024-06-25T14:18:47Z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2024-06-25T00:00:00Z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2024-06-25T00:00:00Z</vt:filetime>
  </property>
</Properties>
</file>