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6596" y="3202609"/>
            <a:ext cx="5429656" cy="227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5191" y="1379651"/>
            <a:ext cx="4248150" cy="739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46225" marR="5080" indent="-1534160">
              <a:lnSpc>
                <a:spcPct val="117000"/>
              </a:lnSpc>
              <a:spcBef>
                <a:spcPts val="10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SETOR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SERVIÇOS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SEGURANÇA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 </a:t>
            </a:r>
            <a:r>
              <a:rPr dirty="0" sz="2000" spc="-440" b="1">
                <a:latin typeface="Calibri"/>
                <a:cs typeface="Calibri"/>
              </a:rPr>
              <a:t>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TRABALHO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3202609"/>
            <a:ext cx="5423535" cy="2272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contratação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Setor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Segurança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Trabalho, a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 spc="-15">
                <a:latin typeface="Calibri"/>
                <a:cs typeface="Calibri"/>
              </a:rPr>
              <a:t>de que </a:t>
            </a:r>
            <a:r>
              <a:rPr dirty="0" sz="1400" spc="-5">
                <a:latin typeface="Calibri"/>
                <a:cs typeface="Calibri"/>
              </a:rPr>
              <a:t>atuem, </a:t>
            </a:r>
            <a:r>
              <a:rPr dirty="0" sz="1400" spc="-10">
                <a:latin typeface="Calibri"/>
                <a:cs typeface="Calibri"/>
              </a:rPr>
              <a:t>direta </a:t>
            </a:r>
            <a:r>
              <a:rPr dirty="0" sz="1400" spc="-5">
                <a:latin typeface="Calibri"/>
                <a:cs typeface="Calibri"/>
              </a:rPr>
              <a:t>e pessoalmente,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contratos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compras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bens</a:t>
            </a:r>
            <a:r>
              <a:rPr dirty="0" sz="1400" spc="-5">
                <a:latin typeface="Calibri"/>
                <a:cs typeface="Calibri"/>
              </a:rPr>
              <a:t> 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comuns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8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obras</a:t>
            </a:r>
            <a:r>
              <a:rPr dirty="0" sz="1400" spc="2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engenharia, os empregados </a:t>
            </a:r>
            <a:r>
              <a:rPr dirty="0" sz="1400" spc="-10">
                <a:latin typeface="Calibri"/>
                <a:cs typeface="Calibri"/>
              </a:rPr>
              <a:t>públicos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provimento </a:t>
            </a:r>
            <a:r>
              <a:rPr dirty="0" sz="1400" spc="-5">
                <a:latin typeface="Calibri"/>
                <a:cs typeface="Calibri"/>
              </a:rPr>
              <a:t>efetivo </a:t>
            </a:r>
            <a:r>
              <a:rPr dirty="0" sz="1400">
                <a:latin typeface="Calibri"/>
                <a:cs typeface="Calibri"/>
              </a:rPr>
              <a:t>do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quadro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permanente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527" y="5999733"/>
            <a:ext cx="1918970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10">
                <a:latin typeface="Calibri"/>
                <a:cs typeface="Calibri"/>
              </a:rPr>
              <a:t>Álvaro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Fávero</a:t>
            </a:r>
            <a:r>
              <a:rPr dirty="0" sz="1400" spc="-5">
                <a:latin typeface="Calibri"/>
                <a:cs typeface="Calibri"/>
              </a:rPr>
              <a:t> Landgraf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2024-06-25T14:18:14Z</dcterms:created>
  <dcterms:modified xsi:type="dcterms:W3CDTF">2024-06-25T14:18:14Z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