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 u="heavy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 u="heavy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 u="heavy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24836" y="871473"/>
            <a:ext cx="3313176" cy="391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 u="heavy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66596" y="2845993"/>
            <a:ext cx="5429656" cy="30467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24836" y="871473"/>
            <a:ext cx="3305810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FISCAL</a:t>
            </a:r>
            <a:r>
              <a:rPr dirty="0" spc="-25"/>
              <a:t> </a:t>
            </a:r>
            <a:r>
              <a:rPr dirty="0" spc="-5"/>
              <a:t>DE</a:t>
            </a:r>
            <a:r>
              <a:rPr dirty="0" spc="-10"/>
              <a:t> CONTRATAÇÃO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493647" y="1432686"/>
            <a:ext cx="4564380" cy="3295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u="heavy" sz="20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DEPARTAMENTO</a:t>
            </a:r>
            <a:r>
              <a:rPr dirty="0" u="heavy" sz="20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DE</a:t>
            </a:r>
            <a:r>
              <a:rPr dirty="0" u="heavy" sz="20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0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RECURSOS</a:t>
            </a:r>
            <a:r>
              <a:rPr dirty="0" u="heavy" sz="20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HUMANOS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66596" y="2845993"/>
            <a:ext cx="5423535" cy="30467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17000"/>
              </a:lnSpc>
              <a:spcBef>
                <a:spcPts val="100"/>
              </a:spcBef>
            </a:pPr>
            <a:r>
              <a:rPr dirty="0" sz="1400" spc="-10">
                <a:latin typeface="Calibri"/>
                <a:cs typeface="Calibri"/>
              </a:rPr>
              <a:t>Para </a:t>
            </a:r>
            <a:r>
              <a:rPr dirty="0" sz="1400" spc="-5">
                <a:latin typeface="Calibri"/>
                <a:cs typeface="Calibri"/>
              </a:rPr>
              <a:t>o exercício </a:t>
            </a:r>
            <a:r>
              <a:rPr dirty="0" sz="1400" spc="-15">
                <a:latin typeface="Calibri"/>
                <a:cs typeface="Calibri"/>
              </a:rPr>
              <a:t>de </a:t>
            </a:r>
            <a:r>
              <a:rPr dirty="0" sz="1400" spc="-5">
                <a:latin typeface="Calibri"/>
                <a:cs typeface="Calibri"/>
              </a:rPr>
              <a:t>2024, se </a:t>
            </a:r>
            <a:r>
              <a:rPr dirty="0" sz="1400" spc="-10">
                <a:latin typeface="Calibri"/>
                <a:cs typeface="Calibri"/>
              </a:rPr>
              <a:t>manteve </a:t>
            </a:r>
            <a:r>
              <a:rPr dirty="0" sz="1400" spc="-5">
                <a:latin typeface="Calibri"/>
                <a:cs typeface="Calibri"/>
              </a:rPr>
              <a:t>vigente o Decreto </a:t>
            </a:r>
            <a:r>
              <a:rPr dirty="0" sz="1400" spc="-15">
                <a:latin typeface="Calibri"/>
                <a:cs typeface="Calibri"/>
              </a:rPr>
              <a:t>n° </a:t>
            </a:r>
            <a:r>
              <a:rPr dirty="0" sz="1400" spc="-5">
                <a:latin typeface="Calibri"/>
                <a:cs typeface="Calibri"/>
              </a:rPr>
              <a:t>4.429 </a:t>
            </a:r>
            <a:r>
              <a:rPr dirty="0" sz="1400" spc="-15">
                <a:latin typeface="Calibri"/>
                <a:cs typeface="Calibri"/>
              </a:rPr>
              <a:t>de </a:t>
            </a:r>
            <a:r>
              <a:rPr dirty="0" sz="1400">
                <a:latin typeface="Calibri"/>
                <a:cs typeface="Calibri"/>
              </a:rPr>
              <a:t>15 </a:t>
            </a:r>
            <a:r>
              <a:rPr dirty="0" sz="1400" spc="-15">
                <a:latin typeface="Calibri"/>
                <a:cs typeface="Calibri"/>
              </a:rPr>
              <a:t>de </a:t>
            </a:r>
            <a:r>
              <a:rPr dirty="0" sz="1400" spc="-10">
                <a:latin typeface="Calibri"/>
                <a:cs typeface="Calibri"/>
              </a:rPr>
              <a:t> agosto</a:t>
            </a:r>
            <a:r>
              <a:rPr dirty="0" sz="1400" spc="-5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de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2.023, sem </a:t>
            </a:r>
            <a:r>
              <a:rPr dirty="0" sz="1400">
                <a:latin typeface="Calibri"/>
                <a:cs typeface="Calibri"/>
              </a:rPr>
              <a:t>alterações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nas</a:t>
            </a:r>
            <a:r>
              <a:rPr dirty="0" sz="1400" spc="-5">
                <a:latin typeface="Calibri"/>
                <a:cs typeface="Calibri"/>
              </a:rPr>
              <a:t> relações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de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fiscais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ali</a:t>
            </a:r>
            <a:r>
              <a:rPr dirty="0" sz="1400" spc="-5">
                <a:latin typeface="Calibri"/>
                <a:cs typeface="Calibri"/>
              </a:rPr>
              <a:t> constantes. 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Assim, </a:t>
            </a:r>
            <a:r>
              <a:rPr dirty="0" sz="1400" spc="-15">
                <a:latin typeface="Calibri"/>
                <a:cs typeface="Calibri"/>
              </a:rPr>
              <a:t>de </a:t>
            </a:r>
            <a:r>
              <a:rPr dirty="0" sz="1400" spc="-5">
                <a:latin typeface="Calibri"/>
                <a:cs typeface="Calibri"/>
              </a:rPr>
              <a:t>acordo </a:t>
            </a:r>
            <a:r>
              <a:rPr dirty="0" sz="1400">
                <a:latin typeface="Calibri"/>
                <a:cs typeface="Calibri"/>
              </a:rPr>
              <a:t>com </a:t>
            </a:r>
            <a:r>
              <a:rPr dirty="0" sz="1400" spc="-5">
                <a:latin typeface="Calibri"/>
                <a:cs typeface="Calibri"/>
              </a:rPr>
              <a:t>o </a:t>
            </a:r>
            <a:r>
              <a:rPr dirty="0" sz="1400" spc="-10">
                <a:latin typeface="Calibri"/>
                <a:cs typeface="Calibri"/>
              </a:rPr>
              <a:t>artigo 2° </a:t>
            </a:r>
            <a:r>
              <a:rPr dirty="0" sz="1400" spc="-15">
                <a:latin typeface="Calibri"/>
                <a:cs typeface="Calibri"/>
              </a:rPr>
              <a:t>do </a:t>
            </a:r>
            <a:r>
              <a:rPr dirty="0" sz="1400" spc="-10">
                <a:latin typeface="Calibri"/>
                <a:cs typeface="Calibri"/>
              </a:rPr>
              <a:t>referido </a:t>
            </a:r>
            <a:r>
              <a:rPr dirty="0" sz="1400" spc="-5">
                <a:latin typeface="Calibri"/>
                <a:cs typeface="Calibri"/>
              </a:rPr>
              <a:t>Decreto, serão designados 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como</a:t>
            </a:r>
            <a:r>
              <a:rPr dirty="0" sz="1400" spc="22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fiscais</a:t>
            </a:r>
            <a:r>
              <a:rPr dirty="0" sz="1400" spc="225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de</a:t>
            </a:r>
            <a:r>
              <a:rPr dirty="0" sz="1400" spc="2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contratação</a:t>
            </a:r>
            <a:r>
              <a:rPr dirty="0" sz="1400" spc="225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do</a:t>
            </a:r>
            <a:r>
              <a:rPr dirty="0" sz="1400" spc="22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Departamento</a:t>
            </a:r>
            <a:r>
              <a:rPr dirty="0" sz="1400" spc="250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de</a:t>
            </a:r>
            <a:r>
              <a:rPr dirty="0" sz="1400" spc="22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Recursos</a:t>
            </a:r>
            <a:r>
              <a:rPr dirty="0" sz="1400" spc="22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Humanos,</a:t>
            </a:r>
            <a:r>
              <a:rPr dirty="0" sz="1400" spc="229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a </a:t>
            </a:r>
            <a:r>
              <a:rPr dirty="0" sz="1400" spc="-30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fim </a:t>
            </a:r>
            <a:r>
              <a:rPr dirty="0" sz="1400" spc="-15">
                <a:latin typeface="Calibri"/>
                <a:cs typeface="Calibri"/>
              </a:rPr>
              <a:t>de </a:t>
            </a:r>
            <a:r>
              <a:rPr dirty="0" sz="1400" spc="-10">
                <a:latin typeface="Calibri"/>
                <a:cs typeface="Calibri"/>
              </a:rPr>
              <a:t>que </a:t>
            </a:r>
            <a:r>
              <a:rPr dirty="0" sz="1400" spc="-5">
                <a:latin typeface="Calibri"/>
                <a:cs typeface="Calibri"/>
              </a:rPr>
              <a:t>atuem, </a:t>
            </a:r>
            <a:r>
              <a:rPr dirty="0" sz="1400" spc="-10">
                <a:latin typeface="Calibri"/>
                <a:cs typeface="Calibri"/>
              </a:rPr>
              <a:t>direta </a:t>
            </a:r>
            <a:r>
              <a:rPr dirty="0" sz="1400" spc="-5">
                <a:latin typeface="Calibri"/>
                <a:cs typeface="Calibri"/>
              </a:rPr>
              <a:t>e pessoalmente, </a:t>
            </a:r>
            <a:r>
              <a:rPr dirty="0" sz="1400">
                <a:latin typeface="Calibri"/>
                <a:cs typeface="Calibri"/>
              </a:rPr>
              <a:t>com </a:t>
            </a:r>
            <a:r>
              <a:rPr dirty="0" sz="1400" spc="-5">
                <a:latin typeface="Calibri"/>
                <a:cs typeface="Calibri"/>
              </a:rPr>
              <a:t>os respectivos contratos </a:t>
            </a:r>
            <a:r>
              <a:rPr dirty="0" sz="1400">
                <a:latin typeface="Calibri"/>
                <a:cs typeface="Calibri"/>
              </a:rPr>
              <a:t>de 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compras</a:t>
            </a:r>
            <a:r>
              <a:rPr dirty="0" sz="1400" spc="-5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de</a:t>
            </a:r>
            <a:r>
              <a:rPr dirty="0" sz="1400" spc="-10">
                <a:latin typeface="Calibri"/>
                <a:cs typeface="Calibri"/>
              </a:rPr>
              <a:t> bens</a:t>
            </a:r>
            <a:r>
              <a:rPr dirty="0" sz="1400" spc="-5">
                <a:latin typeface="Calibri"/>
                <a:cs typeface="Calibri"/>
              </a:rPr>
              <a:t> e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de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serviços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comuns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ou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de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obras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e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serviços</a:t>
            </a:r>
            <a:r>
              <a:rPr dirty="0" sz="1400">
                <a:latin typeface="Calibri"/>
                <a:cs typeface="Calibri"/>
              </a:rPr>
              <a:t> de 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engenharia, os empregados públicos </a:t>
            </a:r>
            <a:r>
              <a:rPr dirty="0" sz="1400" spc="-15">
                <a:latin typeface="Calibri"/>
                <a:cs typeface="Calibri"/>
              </a:rPr>
              <a:t>de </a:t>
            </a:r>
            <a:r>
              <a:rPr dirty="0" sz="1400" spc="-10">
                <a:latin typeface="Calibri"/>
                <a:cs typeface="Calibri"/>
              </a:rPr>
              <a:t>provimento </a:t>
            </a:r>
            <a:r>
              <a:rPr dirty="0" sz="1400" spc="-5">
                <a:latin typeface="Calibri"/>
                <a:cs typeface="Calibri"/>
              </a:rPr>
              <a:t>efetivo </a:t>
            </a:r>
            <a:r>
              <a:rPr dirty="0" sz="1400" spc="-15">
                <a:latin typeface="Calibri"/>
                <a:cs typeface="Calibri"/>
              </a:rPr>
              <a:t>do </a:t>
            </a:r>
            <a:r>
              <a:rPr dirty="0" sz="1400" spc="-5">
                <a:latin typeface="Calibri"/>
                <a:cs typeface="Calibri"/>
              </a:rPr>
              <a:t>quadro </a:t>
            </a:r>
            <a:r>
              <a:rPr dirty="0" sz="1400">
                <a:latin typeface="Calibri"/>
                <a:cs typeface="Calibri"/>
              </a:rPr>
              <a:t>de 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pessoal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permanente</a:t>
            </a:r>
            <a:r>
              <a:rPr dirty="0" sz="1400" spc="30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da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Administração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Municipal,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a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seguir identificados: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400">
              <a:latin typeface="Calibri"/>
              <a:cs typeface="Calibri"/>
            </a:endParaRPr>
          </a:p>
          <a:p>
            <a:pPr marL="469900" indent="-229235">
              <a:lnSpc>
                <a:spcPct val="100000"/>
              </a:lnSpc>
              <a:spcBef>
                <a:spcPts val="930"/>
              </a:spcBef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dirty="0" sz="1400" spc="-5">
                <a:latin typeface="Calibri"/>
                <a:cs typeface="Calibri"/>
              </a:rPr>
              <a:t>Roseli</a:t>
            </a:r>
            <a:r>
              <a:rPr dirty="0" sz="1400" spc="-15">
                <a:latin typeface="Calibri"/>
                <a:cs typeface="Calibri"/>
              </a:rPr>
              <a:t> Cruz</a:t>
            </a:r>
            <a:r>
              <a:rPr dirty="0" sz="1400" spc="15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de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Souza</a:t>
            </a:r>
            <a:r>
              <a:rPr dirty="0" sz="1400" spc="-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Maduro</a:t>
            </a:r>
            <a:endParaRPr sz="1400">
              <a:latin typeface="Calibri"/>
              <a:cs typeface="Calibri"/>
            </a:endParaRPr>
          </a:p>
          <a:p>
            <a:pPr marL="469900" indent="-229235">
              <a:lnSpc>
                <a:spcPct val="100000"/>
              </a:lnSpc>
              <a:spcBef>
                <a:spcPts val="360"/>
              </a:spcBef>
              <a:buFont typeface="Symbol"/>
              <a:buChar char=""/>
              <a:tabLst>
                <a:tab pos="469900" algn="l"/>
                <a:tab pos="470534" algn="l"/>
              </a:tabLst>
            </a:pPr>
            <a:r>
              <a:rPr dirty="0" sz="1400" spc="-10">
                <a:latin typeface="Calibri"/>
                <a:cs typeface="Calibri"/>
              </a:rPr>
              <a:t>Elvis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Sousa</a:t>
            </a:r>
            <a:r>
              <a:rPr dirty="0" sz="1400" spc="-15">
                <a:latin typeface="Calibri"/>
                <a:cs typeface="Calibri"/>
              </a:rPr>
              <a:t> da </a:t>
            </a:r>
            <a:r>
              <a:rPr dirty="0" sz="1400" spc="-5">
                <a:latin typeface="Calibri"/>
                <a:cs typeface="Calibri"/>
              </a:rPr>
              <a:t>Silva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Usuario</dc:creator>
  <dcterms:created xsi:type="dcterms:W3CDTF">2024-06-25T14:17:20Z</dcterms:created>
  <dcterms:modified xsi:type="dcterms:W3CDTF">2024-06-25T14:17:20Z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2024-06-25T00:00:00Z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2024-06-25T00:00:00Z</vt:filetime>
  </property>
</Properties>
</file>