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600327" y="1432686"/>
            <a:ext cx="435102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POSTO</a:t>
            </a:r>
            <a:r>
              <a:rPr dirty="0" u="sng" sz="2000" spc="-6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000" spc="-7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ATENDIMENTO</a:t>
            </a:r>
            <a:r>
              <a:rPr dirty="0" u="sng" sz="2000" spc="-4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AO</a:t>
            </a:r>
            <a:r>
              <a:rPr dirty="0" u="sng" sz="2000" spc="-4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TRABALHO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66596" y="2845993"/>
            <a:ext cx="5425440" cy="202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Para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exercício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2024,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manteve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vigente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Decreto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n°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4.429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15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agosto</a:t>
            </a:r>
            <a:r>
              <a:rPr dirty="0" sz="1400" spc="229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2.023,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sem</a:t>
            </a:r>
            <a:r>
              <a:rPr dirty="0" sz="1400" spc="2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2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nas</a:t>
            </a:r>
            <a:r>
              <a:rPr dirty="0" sz="1400" spc="2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relações</a:t>
            </a:r>
            <a:r>
              <a:rPr dirty="0" sz="1400" spc="2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29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fiscais</a:t>
            </a:r>
            <a:r>
              <a:rPr dirty="0" sz="1400" spc="2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ali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constantes. </a:t>
            </a:r>
            <a:r>
              <a:rPr dirty="0" sz="1400">
                <a:latin typeface="Calibri"/>
                <a:cs typeface="Calibri"/>
              </a:rPr>
              <a:t>Assim,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acordo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artigo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2°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referido</a:t>
            </a:r>
            <a:r>
              <a:rPr dirty="0" sz="1400" spc="1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Decreto,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serão</a:t>
            </a:r>
            <a:r>
              <a:rPr dirty="0" sz="1400" spc="1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designados </a:t>
            </a:r>
            <a:r>
              <a:rPr dirty="0" sz="1400">
                <a:latin typeface="Calibri"/>
                <a:cs typeface="Calibri"/>
              </a:rPr>
              <a:t>como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fiscais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contratação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Posto</a:t>
            </a:r>
            <a:r>
              <a:rPr dirty="0" sz="1400" spc="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Atendimento</a:t>
            </a:r>
            <a:r>
              <a:rPr dirty="0" sz="1400" spc="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Trabalho,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fim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atuem,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direta</a:t>
            </a:r>
            <a:r>
              <a:rPr dirty="0" sz="1400" spc="1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1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pessoalmente,</a:t>
            </a:r>
            <a:r>
              <a:rPr dirty="0" sz="1400" spc="16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</a:t>
            </a:r>
            <a:r>
              <a:rPr dirty="0" sz="1400" spc="15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os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respectivos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contratos</a:t>
            </a:r>
            <a:r>
              <a:rPr dirty="0" sz="1400" spc="185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compras</a:t>
            </a:r>
            <a:r>
              <a:rPr dirty="0" sz="1400" spc="4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bens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4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serviços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comuns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ou</a:t>
            </a:r>
            <a:r>
              <a:rPr dirty="0" sz="1400" spc="4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4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obras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4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serviços</a:t>
            </a:r>
            <a:r>
              <a:rPr dirty="0" sz="1400" spc="434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engenharia,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empregados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públicos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provimento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efetivo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quadro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2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pessoal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permanente</a:t>
            </a:r>
            <a:r>
              <a:rPr dirty="0" sz="1400">
                <a:latin typeface="Calibri"/>
                <a:cs typeface="Calibri"/>
              </a:rPr>
              <a:t> da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Administração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Municipal,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seguir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95527" y="5395975"/>
            <a:ext cx="257619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z="1400">
                <a:latin typeface="Calibri"/>
                <a:cs typeface="Calibri"/>
              </a:rPr>
              <a:t>Luzinete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Fátima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M.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D.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Mazeo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2024-06-25T14:17:03Z</dcterms:created>
  <dcterms:modified xsi:type="dcterms:W3CDTF">2024-06-25T14:17:03Z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  <property fmtid="{D5CDD505-2E9C-101B-9397-08002B2CF9AE}" pid="5" name="Producer">
    <vt:lpwstr>www.ilovepdf.com</vt:lpwstr>
  </property>
</Properties>
</file>