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6596" y="2845993"/>
            <a:ext cx="5429656" cy="3824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836" y="871473"/>
            <a:ext cx="33058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3479" y="1432686"/>
            <a:ext cx="420878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SETOR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OBRAS</a:t>
            </a:r>
            <a:r>
              <a:rPr dirty="0" u="heavy" sz="2000" spc="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SERVIÇOS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PÚBLICOS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2845993"/>
            <a:ext cx="5423535" cy="38246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Para </a:t>
            </a:r>
            <a:r>
              <a:rPr dirty="0" sz="1400" spc="-5">
                <a:latin typeface="Calibri"/>
                <a:cs typeface="Calibri"/>
              </a:rPr>
              <a:t>o exercício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2024, se </a:t>
            </a:r>
            <a:r>
              <a:rPr dirty="0" sz="1400" spc="-10">
                <a:latin typeface="Calibri"/>
                <a:cs typeface="Calibri"/>
              </a:rPr>
              <a:t>manteve </a:t>
            </a:r>
            <a:r>
              <a:rPr dirty="0" sz="1400" spc="-5">
                <a:latin typeface="Calibri"/>
                <a:cs typeface="Calibri"/>
              </a:rPr>
              <a:t>vigente o Decreto </a:t>
            </a:r>
            <a:r>
              <a:rPr dirty="0" sz="1400" spc="-15">
                <a:latin typeface="Calibri"/>
                <a:cs typeface="Calibri"/>
              </a:rPr>
              <a:t>n° </a:t>
            </a:r>
            <a:r>
              <a:rPr dirty="0" sz="1400" spc="-5">
                <a:latin typeface="Calibri"/>
                <a:cs typeface="Calibri"/>
              </a:rPr>
              <a:t>4.429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15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agosto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2.023, sem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nas</a:t>
            </a:r>
            <a:r>
              <a:rPr dirty="0" sz="1400" spc="-5">
                <a:latin typeface="Calibri"/>
                <a:cs typeface="Calibri"/>
              </a:rPr>
              <a:t> relações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</a:t>
            </a:r>
            <a:r>
              <a:rPr dirty="0" sz="1400" spc="-5">
                <a:latin typeface="Calibri"/>
                <a:cs typeface="Calibri"/>
              </a:rPr>
              <a:t> constantes.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Assim,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acordo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 </a:t>
            </a:r>
            <a:r>
              <a:rPr dirty="0" sz="1400" spc="-10">
                <a:latin typeface="Calibri"/>
                <a:cs typeface="Calibri"/>
              </a:rPr>
              <a:t>artigo 2°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referido </a:t>
            </a:r>
            <a:r>
              <a:rPr dirty="0" sz="1400" spc="-5">
                <a:latin typeface="Calibri"/>
                <a:cs typeface="Calibri"/>
              </a:rPr>
              <a:t>Decreto, serão designados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como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 spc="15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contratação</a:t>
            </a:r>
            <a:r>
              <a:rPr dirty="0" sz="1400" spc="13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do</a:t>
            </a:r>
            <a:r>
              <a:rPr dirty="0" sz="1400" spc="1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Setor</a:t>
            </a:r>
            <a:r>
              <a:rPr dirty="0" sz="1400" spc="1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18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Obras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 spc="1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Públicos,</a:t>
            </a:r>
            <a:r>
              <a:rPr dirty="0" sz="1400" spc="1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fim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 que </a:t>
            </a:r>
            <a:r>
              <a:rPr dirty="0" sz="1400" spc="-5">
                <a:latin typeface="Calibri"/>
                <a:cs typeface="Calibri"/>
              </a:rPr>
              <a:t>atuem, direta e pessoalmente, </a:t>
            </a:r>
            <a:r>
              <a:rPr dirty="0" sz="1400" spc="5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os respectivos contratos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compras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bens</a:t>
            </a:r>
            <a:r>
              <a:rPr dirty="0" sz="1400" spc="-5">
                <a:latin typeface="Calibri"/>
                <a:cs typeface="Calibri"/>
              </a:rPr>
              <a:t> 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comuns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obras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engenharia, os empregados públicos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provimento </a:t>
            </a:r>
            <a:r>
              <a:rPr dirty="0" sz="1400" spc="-5">
                <a:latin typeface="Calibri"/>
                <a:cs typeface="Calibri"/>
              </a:rPr>
              <a:t>efetivo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5">
                <a:latin typeface="Calibri"/>
                <a:cs typeface="Calibri"/>
              </a:rPr>
              <a:t>quadro </a:t>
            </a:r>
            <a:r>
              <a:rPr dirty="0" sz="1400">
                <a:latin typeface="Calibri"/>
                <a:cs typeface="Calibri"/>
              </a:rPr>
              <a:t>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permanente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Administração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Municipal,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seguir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93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10">
                <a:latin typeface="Calibri"/>
                <a:cs typeface="Calibri"/>
              </a:rPr>
              <a:t>Murilo</a:t>
            </a:r>
            <a:r>
              <a:rPr dirty="0" sz="1400" spc="-5">
                <a:latin typeface="Calibri"/>
                <a:cs typeface="Calibri"/>
              </a:rPr>
              <a:t> Henrique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Souza</a:t>
            </a:r>
            <a:r>
              <a:rPr dirty="0" sz="1400" spc="-5">
                <a:latin typeface="Calibri"/>
                <a:cs typeface="Calibri"/>
              </a:rPr>
              <a:t> Espagnol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Gilson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Barbosa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Pereira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10">
                <a:latin typeface="Calibri"/>
                <a:cs typeface="Calibri"/>
              </a:rPr>
              <a:t>Natalia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Pereira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Silva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10">
                <a:latin typeface="Calibri"/>
                <a:cs typeface="Calibri"/>
              </a:rPr>
              <a:t>Walter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Gagliardi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Neto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Nilson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Pereira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Silva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2024-06-25T14:16:47Z</dcterms:created>
  <dcterms:modified xsi:type="dcterms:W3CDTF">2024-06-25T14:16:47Z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</Properties>
</file>