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1932" y="877569"/>
            <a:ext cx="2536190" cy="1299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RENÚNCIA</a:t>
            </a:r>
            <a:r>
              <a:rPr dirty="0" u="heavy" sz="20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heavy" sz="20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RECEITAS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EXERCÍCIO</a:t>
            </a:r>
            <a:r>
              <a:rPr dirty="0" u="heavy" sz="20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2020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1702" y="2813685"/>
            <a:ext cx="367474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Calibri"/>
                <a:cs typeface="Calibri"/>
              </a:rPr>
              <a:t>“No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período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não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houve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nenhuma renúncia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receita“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2023-08-22T17:12:51Z</dcterms:created>
  <dcterms:modified xsi:type="dcterms:W3CDTF">2023-08-22T17:12:51Z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2023-08-22T00:00:00Z</vt:filetime>
  </property>
</Properties>
</file>