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87272" y="1079246"/>
          <a:ext cx="8957945" cy="156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1665"/>
                <a:gridCol w="1350644"/>
                <a:gridCol w="780414"/>
                <a:gridCol w="1338580"/>
                <a:gridCol w="1237615"/>
                <a:gridCol w="1079500"/>
              </a:tblGrid>
              <a:tr h="225933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300" spc="-10" b="1">
                          <a:latin typeface="Calibri"/>
                          <a:cs typeface="Calibri"/>
                        </a:rPr>
                        <a:t>EMPRESAS</a:t>
                      </a:r>
                      <a:r>
                        <a:rPr dirty="0" sz="13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13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 b="1">
                          <a:latin typeface="Calibri"/>
                          <a:cs typeface="Calibri"/>
                        </a:rPr>
                        <a:t>PENALIDADES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7472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EMPRESA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CNPJ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PROCESSO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FUNDAMENTO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44170" marR="325120" indent="-12700">
                        <a:lnSpc>
                          <a:spcPts val="134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INÍCI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DA  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NIÇ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264795" marR="260985" indent="60960">
                        <a:lnSpc>
                          <a:spcPts val="134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FIM DA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NIÇ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</a:tr>
              <a:tr h="198119"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MEGA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TRACTOR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EMPREENDIMENTOS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EIRELI</a:t>
                      </a:r>
                      <a:r>
                        <a:rPr dirty="0" sz="1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34.905.756/0001-00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305/2022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Lei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10520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art.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7º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21/10/2022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20/10/2025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5326"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5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GEFLEX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INDUSTRIA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COMERCIO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DE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MOVEIS</a:t>
                      </a:r>
                      <a:r>
                        <a:rPr dirty="0" sz="10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-LTDA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90"/>
                        </a:lnSpc>
                        <a:spcBef>
                          <a:spcPts val="25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14.643.102/0001-30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256/2022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5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Lei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8666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art.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87,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II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III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5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21/11/2022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5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20/11/2025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ALFA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COMERCIO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DISTRIBUICAO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EIRELI</a:t>
                      </a:r>
                      <a:r>
                        <a:rPr dirty="0" sz="10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26.928.597/0001-22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800/2021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Lei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10520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art.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7º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10/10/2022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10/10/2025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19"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5">
                          <a:latin typeface="Calibri"/>
                          <a:cs typeface="Calibri"/>
                        </a:rPr>
                        <a:t>LX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DISTRIBUIDORA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MATERIAIS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ELÉTRICOS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EIRELI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EPP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30.701.265/0001-88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800/2021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Lei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8666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art.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78,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24/10/2022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23/10/2025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5072"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4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RAMADAM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ENGENHARIA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EMPREENDIMENTOS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LTDA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90"/>
                        </a:lnSpc>
                        <a:spcBef>
                          <a:spcPts val="24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11.186.872/0001-02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079/2020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190"/>
                        </a:lnSpc>
                        <a:spcBef>
                          <a:spcPts val="24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Lei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8666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art.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87,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II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III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4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11/11/2022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830">
                        <a:lnSpc>
                          <a:spcPts val="1190"/>
                        </a:lnSpc>
                        <a:spcBef>
                          <a:spcPts val="24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10/11/2024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2023-08-24T17:23:33Z</dcterms:created>
  <dcterms:modified xsi:type="dcterms:W3CDTF">2023-08-24T17:23:33Z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2023-08-24T00:00:00Z</vt:filetime>
  </property>
</Properties>
</file>