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1932" y="877569"/>
            <a:ext cx="2536190" cy="1299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RENÚNCIA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RECEITAS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1702" y="2813685"/>
            <a:ext cx="367474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“No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período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não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houve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nenhuma renúncia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de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receita“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2024-06-28T11:02:07Z</dcterms:created>
  <dcterms:modified xsi:type="dcterms:W3CDTF">2024-06-28T11:02:07Z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2024-06-28T00:00:00Z</vt:filetime>
  </property>
</Properties>
</file>