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01013" y="877569"/>
            <a:ext cx="5150485" cy="12992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ROL DE</a:t>
            </a:r>
            <a:r>
              <a:rPr dirty="0" u="heavy" sz="20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DOCUMENTOS</a:t>
            </a:r>
            <a:r>
              <a:rPr dirty="0" u="heavy" sz="20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CLASSIFICADOS</a:t>
            </a:r>
            <a:r>
              <a:rPr dirty="0" u="heavy" sz="20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EM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CADA</a:t>
            </a:r>
            <a:endParaRPr sz="2000">
              <a:latin typeface="Calibri"/>
              <a:cs typeface="Calibri"/>
            </a:endParaRPr>
          </a:p>
          <a:p>
            <a:pPr algn="ctr" marL="219710" marR="212090">
              <a:lnSpc>
                <a:spcPct val="159000"/>
              </a:lnSpc>
              <a:spcBef>
                <a:spcPts val="5"/>
              </a:spcBef>
            </a:pP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GRAU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 SIGILO, </a:t>
            </a: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COM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IDENTIFICAÇÃO PARA </a:t>
            </a:r>
            <a:r>
              <a:rPr dirty="0" sz="2000" spc="-440" b="1"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REFERÊNCIA</a:t>
            </a:r>
            <a:r>
              <a:rPr dirty="0" u="heavy" sz="20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FUTURA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55773" y="3295268"/>
            <a:ext cx="204470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EXERCÍCIO</a:t>
            </a:r>
            <a:r>
              <a:rPr dirty="0" u="heavy" sz="2000" spc="-3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dirty="0" u="heavy" sz="2000" spc="-4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2023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86383" y="4712004"/>
            <a:ext cx="5024120" cy="525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13485" marR="5080" indent="-1201420">
              <a:lnSpc>
                <a:spcPct val="117100"/>
              </a:lnSpc>
              <a:spcBef>
                <a:spcPts val="100"/>
              </a:spcBef>
            </a:pPr>
            <a:r>
              <a:rPr dirty="0" sz="1400" spc="-15">
                <a:latin typeface="Calibri"/>
                <a:cs typeface="Calibri"/>
              </a:rPr>
              <a:t>“No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período</a:t>
            </a:r>
            <a:r>
              <a:rPr dirty="0" sz="1400" spc="4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5">
                <a:latin typeface="Calibri"/>
                <a:cs typeface="Calibri"/>
              </a:rPr>
              <a:t> janeiro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dezembro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2023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nenhuma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informação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foi </a:t>
            </a:r>
            <a:r>
              <a:rPr dirty="0" sz="1400" spc="-3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classificada com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um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grau</a:t>
            </a:r>
            <a:r>
              <a:rPr dirty="0" sz="1400" spc="-15">
                <a:latin typeface="Calibri"/>
                <a:cs typeface="Calibri"/>
              </a:rPr>
              <a:t> de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sigilo.”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terms:created xsi:type="dcterms:W3CDTF">2024-01-23T14:55:08Z</dcterms:created>
  <dcterms:modified xsi:type="dcterms:W3CDTF">2024-01-23T14:55:08Z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2024-01-23T00:00:00Z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2024-01-23T00:00:00Z</vt:filetime>
  </property>
</Properties>
</file>