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</p:sldIdLst>
  <p:sldSz cx="10477500" cy="7346950"/>
  <p:notesSz cx="10477500" cy="73469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5812" y="2277554"/>
            <a:ext cx="8905875" cy="15428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114292"/>
            <a:ext cx="7334250" cy="183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23875" y="1689798"/>
            <a:ext cx="4557712" cy="4848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395912" y="1689798"/>
            <a:ext cx="4557712" cy="4848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875" y="293878"/>
            <a:ext cx="9429750" cy="1175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875" y="1689798"/>
            <a:ext cx="9429750" cy="4848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562350" y="6832663"/>
            <a:ext cx="3352800" cy="367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23875" y="6832663"/>
            <a:ext cx="2409825" cy="367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543800" y="6832663"/>
            <a:ext cx="2409825" cy="3673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9" y="0"/>
            <a:ext cx="10427460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9" y="0"/>
            <a:ext cx="10427460" cy="73425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3" y="0"/>
            <a:ext cx="10403076" cy="73394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2023-08-25T17:06:40Z</dcterms:created>
  <dcterms:modified xsi:type="dcterms:W3CDTF">2023-08-25T17:06:40Z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OmniPage CSDK 19</vt:lpwstr>
  </property>
  <property fmtid="{D5CDD505-2E9C-101B-9397-08002B2CF9AE}" pid="4" name="LastSaved">
    <vt:filetime>2023-08-25T00:00:00Z</vt:filetime>
  </property>
</Properties>
</file>