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477500" cy="10477500"/>
  <p:notesSz cx="10477500" cy="10477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021" y="3248025"/>
            <a:ext cx="6244907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5867400"/>
            <a:ext cx="514286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7347" y="2409825"/>
            <a:ext cx="3195923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783679" y="2409825"/>
            <a:ext cx="3195923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347" y="419100"/>
            <a:ext cx="661225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09825"/>
            <a:ext cx="6612255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97963" y="9744075"/>
            <a:ext cx="2351024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67347" y="9744075"/>
            <a:ext cx="1689798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289804" y="9744075"/>
            <a:ext cx="1689798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42505" cy="103908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68" y="0"/>
            <a:ext cx="6949319" cy="10427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1" y="0"/>
            <a:ext cx="7144388" cy="10412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3" y="0"/>
            <a:ext cx="7226683" cy="10476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12220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76230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60989" cy="73394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76230" cy="73425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2023-08-24T18:22:01Z</dcterms:created>
  <dcterms:modified xsi:type="dcterms:W3CDTF">2023-08-24T18:22:01Z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OmniPage CSDK 19</vt:lpwstr>
  </property>
  <property fmtid="{D5CDD505-2E9C-101B-9397-08002B2CF9AE}" pid="4" name="LastSaved">
    <vt:filetime>2023-08-24T00:00:00Z</vt:filetime>
  </property>
</Properties>
</file>