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058400" cy="7772400"/>
  <p:notesSz cx="10058400" cy="7772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2920" y="310896"/>
            <a:ext cx="9052560" cy="12435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2920" y="1787652"/>
            <a:ext cx="9052560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939163" y="1567307"/>
          <a:ext cx="5887720" cy="515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68670"/>
              </a:tblGrid>
              <a:tr h="167639">
                <a:tc>
                  <a:txBody>
                    <a:bodyPr/>
                    <a:lstStyle/>
                    <a:p>
                      <a:pPr algn="ctr" marR="127635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FORNECEDOR:</a:t>
                      </a:r>
                      <a:r>
                        <a:rPr dirty="0" sz="1000" spc="3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FÁBIO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DOMINGUES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OLIVEIRA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CONSTRUÇÕES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algn="ctr" marL="14604">
                        <a:lnSpc>
                          <a:spcPts val="1160"/>
                        </a:lnSpc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CNPJ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b="1">
                          <a:latin typeface="Calibri"/>
                          <a:cs typeface="Calibri"/>
                        </a:rPr>
                        <a:t>N°: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10">
                          <a:latin typeface="Calibri"/>
                          <a:cs typeface="Calibri"/>
                        </a:rPr>
                        <a:t>41.767.061/0001-66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894">
                <a:tc>
                  <a:txBody>
                    <a:bodyPr/>
                    <a:lstStyle/>
                    <a:p>
                      <a:pPr marL="149225">
                        <a:lnSpc>
                          <a:spcPts val="1160"/>
                        </a:lnSpc>
                        <a:tabLst>
                          <a:tab pos="1697355" algn="l"/>
                          <a:tab pos="3993515" algn="l"/>
                        </a:tabLst>
                      </a:pPr>
                      <a:r>
                        <a:rPr dirty="0" sz="1000" b="1">
                          <a:latin typeface="Calibri"/>
                          <a:cs typeface="Calibri"/>
                        </a:rPr>
                        <a:t>CONTRATO</a:t>
                      </a:r>
                      <a:r>
                        <a:rPr dirty="0" sz="1000" spc="-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067/2023	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PROCESSO</a:t>
                      </a:r>
                      <a:r>
                        <a:rPr dirty="0" sz="1000" spc="2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DE</a:t>
                      </a:r>
                      <a:r>
                        <a:rPr dirty="0" sz="1000" spc="10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LICITAÇÃO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000" spc="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194/2023	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TOMADA DE</a:t>
                      </a:r>
                      <a:r>
                        <a:rPr dirty="0" sz="1000" spc="-10" b="1">
                          <a:latin typeface="Calibri"/>
                          <a:cs typeface="Calibri"/>
                        </a:rPr>
                        <a:t> PREÇOS</a:t>
                      </a:r>
                      <a:r>
                        <a:rPr dirty="0" sz="1000" spc="1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007/2023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939163" y="2408808"/>
          <a:ext cx="5887720" cy="3479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72895"/>
                <a:gridCol w="2256155"/>
                <a:gridCol w="1170939"/>
                <a:gridCol w="868680"/>
              </a:tblGrid>
              <a:tr h="167640">
                <a:tc>
                  <a:txBody>
                    <a:bodyPr/>
                    <a:lstStyle/>
                    <a:p>
                      <a:pPr marL="459740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MEDIÇÃO</a:t>
                      </a:r>
                      <a:r>
                        <a:rPr dirty="0" sz="1000" spc="-3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N°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QUANTITATIVO</a:t>
                      </a:r>
                      <a:r>
                        <a:rPr dirty="0" sz="1000" spc="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EXECUTADO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265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PREÇO</a:t>
                      </a:r>
                      <a:r>
                        <a:rPr dirty="0" sz="1000" spc="-25" b="1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 b="1">
                          <a:latin typeface="Calibri"/>
                          <a:cs typeface="Calibri"/>
                        </a:rPr>
                        <a:t>PRATICADO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160"/>
                        </a:lnSpc>
                      </a:pPr>
                      <a:r>
                        <a:rPr dirty="0" sz="1000" spc="-5" b="1">
                          <a:latin typeface="Calibri"/>
                          <a:cs typeface="Calibri"/>
                        </a:rPr>
                        <a:t>OBSERVAÇÃO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7639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000">
                          <a:latin typeface="Calibri"/>
                          <a:cs typeface="Calibri"/>
                        </a:rPr>
                        <a:t>NÃO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HOUVE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MEDIÇÕES</a:t>
                      </a:r>
                      <a:r>
                        <a:rPr dirty="0" sz="1000" spc="-3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-5">
                          <a:latin typeface="Calibri"/>
                          <a:cs typeface="Calibri"/>
                        </a:rPr>
                        <a:t>ATÉ</a:t>
                      </a:r>
                      <a:r>
                        <a:rPr dirty="0" sz="1000" spc="-1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 spc="5">
                          <a:latin typeface="Calibri"/>
                          <a:cs typeface="Calibri"/>
                        </a:rPr>
                        <a:t>O</a:t>
                      </a:r>
                      <a:r>
                        <a:rPr dirty="0" sz="1000" spc="-2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000">
                          <a:latin typeface="Calibri"/>
                          <a:cs typeface="Calibri"/>
                        </a:rPr>
                        <a:t>MOMENTO</a:t>
                      </a:r>
                      <a:endParaRPr sz="1000">
                        <a:latin typeface="Calibri"/>
                        <a:cs typeface="Calibri"/>
                      </a:endParaRPr>
                    </a:p>
                  </a:txBody>
                  <a:tcPr marL="0" marR="0" marB="0" marT="635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Work2</dc:creator>
  <dc:title>125e697cabbce477715a64aee68afc98ed804ca7ca1e709e5b328568e9edd1c7.xlsx</dc:title>
  <dcterms:created xsi:type="dcterms:W3CDTF">2023-08-25T12:06:08Z</dcterms:created>
  <dcterms:modified xsi:type="dcterms:W3CDTF">2023-08-25T12:06:08Z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2023-08-25T00:00:00Z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2023-08-25T00:00:00Z</vt:filetime>
  </property>
</Properties>
</file>