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058400" cy="7772400"/>
  <p:notesSz cx="10058400" cy="7772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310896"/>
            <a:ext cx="9052560" cy="12435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939163" y="1567307"/>
          <a:ext cx="5887720" cy="5156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68670"/>
              </a:tblGrid>
              <a:tr h="167639">
                <a:tc>
                  <a:txBody>
                    <a:bodyPr/>
                    <a:lstStyle/>
                    <a:p>
                      <a:pPr algn="ctr" marR="127000">
                        <a:lnSpc>
                          <a:spcPts val="1160"/>
                        </a:lnSpc>
                      </a:pPr>
                      <a:r>
                        <a:rPr dirty="0" sz="1000" spc="-5" b="1">
                          <a:latin typeface="Calibri"/>
                          <a:cs typeface="Calibri"/>
                        </a:rPr>
                        <a:t>FORNECEDOR:</a:t>
                      </a:r>
                      <a:r>
                        <a:rPr dirty="0" sz="1000" spc="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TARGET CONSTRUÇÕES</a:t>
                      </a:r>
                      <a:r>
                        <a:rPr dirty="0" sz="10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LTDA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639">
                <a:tc>
                  <a:txBody>
                    <a:bodyPr/>
                    <a:lstStyle/>
                    <a:p>
                      <a:pPr algn="ctr" marL="14604">
                        <a:lnSpc>
                          <a:spcPts val="1160"/>
                        </a:lnSpc>
                      </a:pPr>
                      <a:r>
                        <a:rPr dirty="0" sz="1000" b="1">
                          <a:latin typeface="Calibri"/>
                          <a:cs typeface="Calibri"/>
                        </a:rPr>
                        <a:t>CNPJ</a:t>
                      </a:r>
                      <a:r>
                        <a:rPr dirty="0" sz="1000" spc="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b="1">
                          <a:latin typeface="Calibri"/>
                          <a:cs typeface="Calibri"/>
                        </a:rPr>
                        <a:t>N°:</a:t>
                      </a:r>
                      <a:r>
                        <a:rPr dirty="0" sz="1000" spc="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36.957.966/0001-69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894">
                <a:tc>
                  <a:txBody>
                    <a:bodyPr/>
                    <a:lstStyle/>
                    <a:p>
                      <a:pPr marL="149225">
                        <a:lnSpc>
                          <a:spcPts val="1160"/>
                        </a:lnSpc>
                        <a:tabLst>
                          <a:tab pos="1697355" algn="l"/>
                          <a:tab pos="3993515" algn="l"/>
                        </a:tabLst>
                      </a:pPr>
                      <a:r>
                        <a:rPr dirty="0" sz="1000" b="1">
                          <a:latin typeface="Calibri"/>
                          <a:cs typeface="Calibri"/>
                        </a:rPr>
                        <a:t>CONTRATO</a:t>
                      </a:r>
                      <a:r>
                        <a:rPr dirty="0" sz="10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5" b="1">
                          <a:latin typeface="Calibri"/>
                          <a:cs typeface="Calibri"/>
                        </a:rPr>
                        <a:t>N°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068/2023	</a:t>
                      </a:r>
                      <a:r>
                        <a:rPr dirty="0" sz="1000" spc="-5" b="1">
                          <a:latin typeface="Calibri"/>
                          <a:cs typeface="Calibri"/>
                        </a:rPr>
                        <a:t>PROCESSO</a:t>
                      </a:r>
                      <a:r>
                        <a:rPr dirty="0" sz="1000" spc="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 b="1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 b="1">
                          <a:latin typeface="Calibri"/>
                          <a:cs typeface="Calibri"/>
                        </a:rPr>
                        <a:t>LICITAÇÃO</a:t>
                      </a:r>
                      <a:r>
                        <a:rPr dirty="0" sz="1000" spc="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5" b="1">
                          <a:latin typeface="Calibri"/>
                          <a:cs typeface="Calibri"/>
                        </a:rPr>
                        <a:t>N°</a:t>
                      </a:r>
                      <a:r>
                        <a:rPr dirty="0" sz="1000" spc="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239/2023	</a:t>
                      </a:r>
                      <a:r>
                        <a:rPr dirty="0" sz="1000" spc="-5" b="1">
                          <a:latin typeface="Calibri"/>
                          <a:cs typeface="Calibri"/>
                        </a:rPr>
                        <a:t>TOMADA DE</a:t>
                      </a:r>
                      <a:r>
                        <a:rPr dirty="0" sz="1000" spc="-10" b="1">
                          <a:latin typeface="Calibri"/>
                          <a:cs typeface="Calibri"/>
                        </a:rPr>
                        <a:t> PREÇOS</a:t>
                      </a:r>
                      <a:r>
                        <a:rPr dirty="0" sz="1000" spc="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5" b="1">
                          <a:latin typeface="Calibri"/>
                          <a:cs typeface="Calibri"/>
                        </a:rPr>
                        <a:t>N°</a:t>
                      </a:r>
                      <a:r>
                        <a:rPr dirty="0" sz="10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008/2023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939163" y="2408808"/>
          <a:ext cx="5887720" cy="3632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72895"/>
                <a:gridCol w="2256155"/>
                <a:gridCol w="1170939"/>
                <a:gridCol w="868680"/>
              </a:tblGrid>
              <a:tr h="167640">
                <a:tc>
                  <a:txBody>
                    <a:bodyPr/>
                    <a:lstStyle/>
                    <a:p>
                      <a:pPr marL="459740">
                        <a:lnSpc>
                          <a:spcPts val="1160"/>
                        </a:lnSpc>
                      </a:pPr>
                      <a:r>
                        <a:rPr dirty="0" sz="1000" spc="-5" b="1">
                          <a:latin typeface="Calibri"/>
                          <a:cs typeface="Calibri"/>
                        </a:rPr>
                        <a:t>MEDIÇÃO</a:t>
                      </a:r>
                      <a:r>
                        <a:rPr dirty="0" sz="100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5" b="1">
                          <a:latin typeface="Calibri"/>
                          <a:cs typeface="Calibri"/>
                        </a:rPr>
                        <a:t>N°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4175">
                        <a:lnSpc>
                          <a:spcPts val="1160"/>
                        </a:lnSpc>
                      </a:pPr>
                      <a:r>
                        <a:rPr dirty="0" sz="1000" spc="-5" b="1">
                          <a:latin typeface="Calibri"/>
                          <a:cs typeface="Calibri"/>
                        </a:rPr>
                        <a:t>QUANTITATIVO</a:t>
                      </a:r>
                      <a:r>
                        <a:rPr dirty="0" sz="10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 b="1">
                          <a:latin typeface="Calibri"/>
                          <a:cs typeface="Calibri"/>
                        </a:rPr>
                        <a:t>EXECUTADO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ts val="1160"/>
                        </a:lnSpc>
                      </a:pPr>
                      <a:r>
                        <a:rPr dirty="0" sz="1000" spc="-5" b="1">
                          <a:latin typeface="Calibri"/>
                          <a:cs typeface="Calibri"/>
                        </a:rPr>
                        <a:t>PREÇO</a:t>
                      </a:r>
                      <a:r>
                        <a:rPr dirty="0" sz="10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 b="1">
                          <a:latin typeface="Calibri"/>
                          <a:cs typeface="Calibri"/>
                        </a:rPr>
                        <a:t>PRATICADO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1160"/>
                        </a:lnSpc>
                      </a:pPr>
                      <a:r>
                        <a:rPr dirty="0" sz="1000" spc="-5" b="1">
                          <a:latin typeface="Calibri"/>
                          <a:cs typeface="Calibri"/>
                        </a:rPr>
                        <a:t>OBSERVAÇÃO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 spc="5">
                          <a:latin typeface="Calibri"/>
                          <a:cs typeface="Calibri"/>
                        </a:rPr>
                        <a:t>NÃO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HOUVE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MEDIÇÕES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ATÉ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MOMENTO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Work2</dc:creator>
  <dc:title>125e697cabbce477715a64aee68afc98ed804ca7ca1e709e5b328568e9edd1c7.xlsx</dc:title>
  <dcterms:created xsi:type="dcterms:W3CDTF">2023-08-24T18:49:48Z</dcterms:created>
  <dcterms:modified xsi:type="dcterms:W3CDTF">2023-08-24T18:49:48Z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2023-08-24T00:00:00Z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2023-08-24T00:00:00Z</vt:filetime>
  </property>
</Properties>
</file>