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887269" y="1077722"/>
          <a:ext cx="8753475" cy="2005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1460"/>
                <a:gridCol w="2372360"/>
                <a:gridCol w="1259204"/>
                <a:gridCol w="3591559"/>
              </a:tblGrid>
              <a:tr h="200025">
                <a:tc gridSpan="4"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spcBef>
                          <a:spcPts val="150"/>
                        </a:spcBef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FORNECEDOR: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N.R.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CONSTRUÇÕES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LTDA-ME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90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98120">
                <a:tc gridSpan="4"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spcBef>
                          <a:spcPts val="145"/>
                        </a:spcBef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CNPJ</a:t>
                      </a:r>
                      <a:r>
                        <a:rPr dirty="0" sz="11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N°: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08.505.031/0001-06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84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95072">
                <a:tc gridSpan="4">
                  <a:txBody>
                    <a:bodyPr/>
                    <a:lstStyle/>
                    <a:p>
                      <a:pPr marL="57785">
                        <a:lnSpc>
                          <a:spcPts val="1310"/>
                        </a:lnSpc>
                        <a:spcBef>
                          <a:spcPts val="120"/>
                        </a:spcBef>
                        <a:tabLst>
                          <a:tab pos="1606550" algn="l"/>
                          <a:tab pos="5203825" algn="l"/>
                        </a:tabLst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CONTRATO N°</a:t>
                      </a:r>
                      <a:r>
                        <a:rPr dirty="0" sz="1100" spc="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030/2023	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PROCESSO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LICITAÇÃO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N°</a:t>
                      </a:r>
                      <a:r>
                        <a:rPr dirty="0" sz="1100" spc="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003/2023	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CONCORRÊNCIA</a:t>
                      </a:r>
                      <a:r>
                        <a:rPr dirty="0" sz="1100" spc="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PÚBLICA</a:t>
                      </a:r>
                      <a:r>
                        <a:rPr dirty="0" sz="1100" spc="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N°</a:t>
                      </a:r>
                      <a:r>
                        <a:rPr dirty="0" sz="11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001/2023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87350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98119"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spcBef>
                          <a:spcPts val="145"/>
                        </a:spcBef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MEDIÇÃO</a:t>
                      </a:r>
                      <a:r>
                        <a:rPr dirty="0" sz="1100" spc="-5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N°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84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0"/>
                        </a:lnSpc>
                        <a:spcBef>
                          <a:spcPts val="145"/>
                        </a:spcBef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QUANTITATIVO</a:t>
                      </a:r>
                      <a:r>
                        <a:rPr dirty="0" sz="1100" spc="-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EXECUTADO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84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310"/>
                        </a:lnSpc>
                        <a:spcBef>
                          <a:spcPts val="145"/>
                        </a:spcBef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PREÇO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PRATICADO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84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1310"/>
                        </a:lnSpc>
                        <a:spcBef>
                          <a:spcPts val="145"/>
                        </a:spcBef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OBSERVAÇÃO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84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2217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12,96%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60325">
                        <a:lnSpc>
                          <a:spcPct val="100000"/>
                        </a:lnSpc>
                        <a:tabLst>
                          <a:tab pos="551180" algn="l"/>
                        </a:tabLst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R$	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260.732,18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78865" marR="155575" indent="-915035">
                        <a:lnSpc>
                          <a:spcPct val="10180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TOTAL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ACUMULADO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DA 1ª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2ª MEDIÇÃO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-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VALOR DESSA </a:t>
                      </a:r>
                      <a:r>
                        <a:rPr dirty="0" sz="1100" spc="-2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MEDIÇÃO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=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R$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95.530,96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8119"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11,02%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50"/>
                        </a:spcBef>
                        <a:tabLst>
                          <a:tab pos="550545" algn="l"/>
                        </a:tabLst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R$	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221.540,74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3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Usuario</dc:creator>
  <dcterms:created xsi:type="dcterms:W3CDTF">2023-08-24T18:24:05Z</dcterms:created>
  <dcterms:modified xsi:type="dcterms:W3CDTF">2023-08-24T18:24:05Z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2023-08-24T00:00:00Z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2023-08-24T00:00:00Z</vt:filetime>
  </property>
</Properties>
</file>