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340600" cy="10471150"/>
  <p:notesSz cx="7340600" cy="104711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021" y="3246056"/>
            <a:ext cx="6244907" cy="2198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2042" y="5863844"/>
            <a:ext cx="5142865" cy="2617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7347" y="2408364"/>
            <a:ext cx="3195923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783679" y="2408364"/>
            <a:ext cx="3195923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347" y="418846"/>
            <a:ext cx="6612255" cy="1675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7" y="2408364"/>
            <a:ext cx="6612255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97963" y="9738170"/>
            <a:ext cx="2351024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7347" y="9738170"/>
            <a:ext cx="1689798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289804" y="9738170"/>
            <a:ext cx="1689798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" y="0"/>
            <a:ext cx="7318247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2024-06-28T19:10:10Z</dcterms:created>
  <dcterms:modified xsi:type="dcterms:W3CDTF">2024-06-28T19:10:10Z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2024-06-28T00:00:00Z</vt:filetime>
  </property>
  <property fmtid="{D5CDD505-2E9C-101B-9397-08002B2CF9AE}" pid="3" name="Creator">
    <vt:lpwstr>Scanner System</vt:lpwstr>
  </property>
  <property fmtid="{D5CDD505-2E9C-101B-9397-08002B2CF9AE}" pid="4" name="LastSaved">
    <vt:filetime>2024-06-28T00:00:00Z</vt:filetime>
  </property>
</Properties>
</file>