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7340600" cy="10471150"/>
  <p:notesSz cx="7340600" cy="104711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51021" y="3246056"/>
            <a:ext cx="6244907" cy="21989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02042" y="5863844"/>
            <a:ext cx="5142865" cy="26177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67347" y="2408364"/>
            <a:ext cx="3195923" cy="69109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783679" y="2408364"/>
            <a:ext cx="3195923" cy="69109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7347" y="418846"/>
            <a:ext cx="6612255" cy="16753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7347" y="2408364"/>
            <a:ext cx="6612255" cy="69109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497963" y="9738170"/>
            <a:ext cx="2351024" cy="5235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67347" y="9738170"/>
            <a:ext cx="1689798" cy="5235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289804" y="9738170"/>
            <a:ext cx="1689798" cy="5235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342631" cy="104698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342631" cy="104698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342631" cy="104698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342631" cy="104698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342631" cy="104698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687" y="0"/>
            <a:ext cx="7171943" cy="104698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2024-06-27T18:51:56Z</dcterms:created>
  <dcterms:modified xsi:type="dcterms:W3CDTF">2024-06-27T18:51:56Z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2024-06-27T00:00:00Z</vt:filetime>
  </property>
  <property fmtid="{D5CDD505-2E9C-101B-9397-08002B2CF9AE}" pid="3" name="Creator">
    <vt:lpwstr>Scanner System</vt:lpwstr>
  </property>
  <property fmtid="{D5CDD505-2E9C-101B-9397-08002B2CF9AE}" pid="4" name="LastSaved">
    <vt:filetime>2024-06-27T00:00:00Z</vt:filetime>
  </property>
</Properties>
</file>