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7340600" cy="10477500"/>
  <p:notesSz cx="7340600" cy="10477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51021" y="3248025"/>
            <a:ext cx="6244907" cy="2200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02042" y="5867400"/>
            <a:ext cx="5142865" cy="2619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67347" y="2409825"/>
            <a:ext cx="3195923" cy="6915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783679" y="2409825"/>
            <a:ext cx="3195923" cy="6915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7347" y="419100"/>
            <a:ext cx="6612255" cy="167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67347" y="2409825"/>
            <a:ext cx="6612255" cy="6915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497963" y="9744075"/>
            <a:ext cx="2351024" cy="523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67347" y="9744075"/>
            <a:ext cx="1689798" cy="523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289804" y="9744075"/>
            <a:ext cx="1689798" cy="523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3" y="0"/>
            <a:ext cx="7318121" cy="104396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3" y="0"/>
            <a:ext cx="7315073" cy="104762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50" y="0"/>
            <a:ext cx="7266306" cy="104366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630" y="0"/>
            <a:ext cx="7238874" cy="103878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301" y="0"/>
            <a:ext cx="7196203" cy="104122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17" y="0"/>
            <a:ext cx="7220587" cy="104366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685" y="0"/>
            <a:ext cx="7171819" cy="104762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342505" cy="104762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3" y="0"/>
            <a:ext cx="7318121" cy="104366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339457" cy="104396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342505" cy="104366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342505" cy="104366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7336409" cy="104366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534" y="0"/>
            <a:ext cx="7244970" cy="104762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17" y="0"/>
            <a:ext cx="7220587" cy="104366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2023-08-25T17:32:06Z</dcterms:created>
  <dcterms:modified xsi:type="dcterms:W3CDTF">2023-08-25T17:32:06Z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2023-08-25T00:00:00Z</vt:filetime>
  </property>
  <property fmtid="{D5CDD505-2E9C-101B-9397-08002B2CF9AE}" pid="3" name="Creator">
    <vt:lpwstr>OmniPage CSDK 19</vt:lpwstr>
  </property>
  <property fmtid="{D5CDD505-2E9C-101B-9397-08002B2CF9AE}" pid="4" name="LastSaved">
    <vt:filetime>2023-08-25T00:00:00Z</vt:filetime>
  </property>
</Properties>
</file>