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340600" cy="10477500"/>
  <p:notesSz cx="7340600" cy="10477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8025"/>
            <a:ext cx="624490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7400"/>
            <a:ext cx="514286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9825"/>
            <a:ext cx="3195923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9825"/>
            <a:ext cx="3195923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9100"/>
            <a:ext cx="661225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9825"/>
            <a:ext cx="661225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44075"/>
            <a:ext cx="2351024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44075"/>
            <a:ext cx="1689798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44075"/>
            <a:ext cx="1689798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" y="0"/>
            <a:ext cx="7327265" cy="10436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505" cy="10476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505" cy="10476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39457" cy="10476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" y="0"/>
            <a:ext cx="7284594" cy="10476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505" cy="104609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2023-08-24T18:48:46Z</dcterms:created>
  <dcterms:modified xsi:type="dcterms:W3CDTF">2023-08-24T18:48:46Z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OmniPage CSDK 19</vt:lpwstr>
  </property>
  <property fmtid="{D5CDD505-2E9C-101B-9397-08002B2CF9AE}" pid="4" name="LastSaved">
    <vt:filetime>2023-08-24T00:00:00Z</vt:filetime>
  </property>
</Properties>
</file>