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0154" y="872997"/>
            <a:ext cx="2542540" cy="1298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RENÚNCIA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RECEITAS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4370" y="2814573"/>
            <a:ext cx="367347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Calibri"/>
                <a:cs typeface="Calibri"/>
              </a:rPr>
              <a:t>“No</a:t>
            </a:r>
            <a:r>
              <a:rPr dirty="0" sz="1300" spc="-5">
                <a:latin typeface="Calibri"/>
                <a:cs typeface="Calibri"/>
              </a:rPr>
              <a:t> período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não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houve nenhuma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renúncia de </a:t>
            </a:r>
            <a:r>
              <a:rPr dirty="0" sz="1300">
                <a:latin typeface="Calibri"/>
                <a:cs typeface="Calibri"/>
              </a:rPr>
              <a:t>receita“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2023-08-22T17:12:37Z</dcterms:created>
  <dcterms:modified xsi:type="dcterms:W3CDTF">2023-08-22T17:12:37Z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2023-08-22T00:00:00Z</vt:filetime>
  </property>
</Properties>
</file>