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7340600" cy="10471150"/>
  <p:notesSz cx="7340600" cy="104711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7" Type="http://schemas.openxmlformats.org/officeDocument/2006/relationships/image" Target="../media/image6.jpg"/><Relationship Id="rId8" Type="http://schemas.openxmlformats.org/officeDocument/2006/relationships/image" Target="../media/image7.jpg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51021" y="3246056"/>
            <a:ext cx="6244907" cy="21989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3B3EF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02042" y="5863844"/>
            <a:ext cx="5142865" cy="26177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311" y="6765668"/>
            <a:ext cx="490728" cy="3119335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6784" y="3920492"/>
            <a:ext cx="164592" cy="2698956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01168" y="737187"/>
            <a:ext cx="533400" cy="3043180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53439" y="155358"/>
            <a:ext cx="6053328" cy="9729647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105143" y="408194"/>
            <a:ext cx="1057655" cy="237605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20495" y="3981418"/>
            <a:ext cx="5367528" cy="310715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783079" y="6582895"/>
            <a:ext cx="3624072" cy="33203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23B3EF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23B3EF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67347" y="2408364"/>
            <a:ext cx="3195923" cy="69109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783679" y="2408364"/>
            <a:ext cx="3195923" cy="69109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23B3EF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33958" y="426717"/>
            <a:ext cx="5024120" cy="551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3B3EF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7347" y="2408364"/>
            <a:ext cx="6612255" cy="69109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497963" y="9738170"/>
            <a:ext cx="2351024" cy="5235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67347" y="9738170"/>
            <a:ext cx="1689798" cy="5235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289804" y="9738170"/>
            <a:ext cx="1689798" cy="5235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g"/><Relationship Id="rId3" Type="http://schemas.openxmlformats.org/officeDocument/2006/relationships/image" Target="../media/image9.png"/><Relationship Id="rId4" Type="http://schemas.openxmlformats.org/officeDocument/2006/relationships/image" Target="../media/image10.jpg"/><Relationship Id="rId5" Type="http://schemas.openxmlformats.org/officeDocument/2006/relationships/image" Target="../media/image11.jpg"/><Relationship Id="rId6" Type="http://schemas.openxmlformats.org/officeDocument/2006/relationships/image" Target="../media/image12.jpg"/><Relationship Id="rId7" Type="http://schemas.openxmlformats.org/officeDocument/2006/relationships/image" Target="../media/image13.jpg"/><Relationship Id="rId8" Type="http://schemas.openxmlformats.org/officeDocument/2006/relationships/image" Target="../media/image14.png"/><Relationship Id="rId9" Type="http://schemas.openxmlformats.org/officeDocument/2006/relationships/image" Target="../media/image15.jpg"/><Relationship Id="rId10" Type="http://schemas.openxmlformats.org/officeDocument/2006/relationships/image" Target="../media/image16.jpg"/><Relationship Id="rId11" Type="http://schemas.openxmlformats.org/officeDocument/2006/relationships/image" Target="../media/image17.jpg"/><Relationship Id="rId12" Type="http://schemas.openxmlformats.org/officeDocument/2006/relationships/image" Target="../media/image18.jpg"/><Relationship Id="rId13" Type="http://schemas.openxmlformats.org/officeDocument/2006/relationships/image" Target="../media/image19.jpg"/><Relationship Id="rId14" Type="http://schemas.openxmlformats.org/officeDocument/2006/relationships/image" Target="../media/image20.jpg"/><Relationship Id="rId15" Type="http://schemas.openxmlformats.org/officeDocument/2006/relationships/image" Target="../media/image21.jpg"/><Relationship Id="rId16" Type="http://schemas.openxmlformats.org/officeDocument/2006/relationships/image" Target="../media/image22.jpg"/><Relationship Id="rId17" Type="http://schemas.openxmlformats.org/officeDocument/2006/relationships/image" Target="../media/image23.jpg"/><Relationship Id="rId18" Type="http://schemas.openxmlformats.org/officeDocument/2006/relationships/image" Target="../media/image24.jpg"/><Relationship Id="rId19" Type="http://schemas.openxmlformats.org/officeDocument/2006/relationships/image" Target="../media/image25.jpg"/><Relationship Id="rId20" Type="http://schemas.openxmlformats.org/officeDocument/2006/relationships/image" Target="../media/image26.jpg"/><Relationship Id="rId21" Type="http://schemas.openxmlformats.org/officeDocument/2006/relationships/image" Target="../media/image27.jpg"/><Relationship Id="rId22" Type="http://schemas.openxmlformats.org/officeDocument/2006/relationships/image" Target="../media/image28.jpg"/><Relationship Id="rId23" Type="http://schemas.openxmlformats.org/officeDocument/2006/relationships/image" Target="../media/image29.jpg"/><Relationship Id="rId24" Type="http://schemas.openxmlformats.org/officeDocument/2006/relationships/image" Target="../media/image30.jpg"/><Relationship Id="rId25" Type="http://schemas.openxmlformats.org/officeDocument/2006/relationships/image" Target="../media/image31.jpg"/><Relationship Id="rId26" Type="http://schemas.openxmlformats.org/officeDocument/2006/relationships/image" Target="../media/image32.jpg"/><Relationship Id="rId27" Type="http://schemas.openxmlformats.org/officeDocument/2006/relationships/image" Target="../media/image33.jpg"/><Relationship Id="rId28" Type="http://schemas.openxmlformats.org/officeDocument/2006/relationships/image" Target="../media/image34.jpg"/><Relationship Id="rId29" Type="http://schemas.openxmlformats.org/officeDocument/2006/relationships/image" Target="../media/image35.jpg"/><Relationship Id="rId30" Type="http://schemas.openxmlformats.org/officeDocument/2006/relationships/image" Target="../media/image36.jpg"/><Relationship Id="rId31" Type="http://schemas.openxmlformats.org/officeDocument/2006/relationships/image" Target="../media/image37.jpg"/><Relationship Id="rId32" Type="http://schemas.openxmlformats.org/officeDocument/2006/relationships/image" Target="../media/image38.jpg"/><Relationship Id="rId33" Type="http://schemas.openxmlformats.org/officeDocument/2006/relationships/image" Target="../media/image39.jpg"/><Relationship Id="rId34" Type="http://schemas.openxmlformats.org/officeDocument/2006/relationships/image" Target="../media/image40.jpg"/><Relationship Id="rId35" Type="http://schemas.openxmlformats.org/officeDocument/2006/relationships/hyperlink" Target="mailto:estagio@gruporibeiroporto.com" TargetMode="Externa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1.png"/><Relationship Id="rId3" Type="http://schemas.openxmlformats.org/officeDocument/2006/relationships/image" Target="../media/image42.png"/><Relationship Id="rId4" Type="http://schemas.openxmlformats.org/officeDocument/2006/relationships/image" Target="../media/image43.png"/><Relationship Id="rId5" Type="http://schemas.openxmlformats.org/officeDocument/2006/relationships/image" Target="../media/image44.png"/><Relationship Id="rId6" Type="http://schemas.openxmlformats.org/officeDocument/2006/relationships/image" Target="../media/image45.jpg"/><Relationship Id="rId7" Type="http://schemas.openxmlformats.org/officeDocument/2006/relationships/image" Target="../media/image46.jpg"/><Relationship Id="rId8" Type="http://schemas.openxmlformats.org/officeDocument/2006/relationships/image" Target="../media/image47.jpg"/><Relationship Id="rId9" Type="http://schemas.openxmlformats.org/officeDocument/2006/relationships/image" Target="../media/image48.jpg"/><Relationship Id="rId10" Type="http://schemas.openxmlformats.org/officeDocument/2006/relationships/image" Target="../media/image49.jpg"/><Relationship Id="rId11" Type="http://schemas.openxmlformats.org/officeDocument/2006/relationships/image" Target="../media/image50.jpg"/><Relationship Id="rId12" Type="http://schemas.openxmlformats.org/officeDocument/2006/relationships/image" Target="../media/image51.jpg"/><Relationship Id="rId13" Type="http://schemas.openxmlformats.org/officeDocument/2006/relationships/image" Target="../media/image52.jpg"/><Relationship Id="rId14" Type="http://schemas.openxmlformats.org/officeDocument/2006/relationships/image" Target="../media/image53.jpg"/><Relationship Id="rId15" Type="http://schemas.openxmlformats.org/officeDocument/2006/relationships/image" Target="../media/image54.jpg"/><Relationship Id="rId16" Type="http://schemas.openxmlformats.org/officeDocument/2006/relationships/image" Target="../media/image55.jpg"/><Relationship Id="rId17" Type="http://schemas.openxmlformats.org/officeDocument/2006/relationships/image" Target="../media/image56.jpg"/><Relationship Id="rId18" Type="http://schemas.openxmlformats.org/officeDocument/2006/relationships/image" Target="../media/image57.jpg"/><Relationship Id="rId19" Type="http://schemas.openxmlformats.org/officeDocument/2006/relationships/image" Target="../media/image58.jpg"/><Relationship Id="rId20" Type="http://schemas.openxmlformats.org/officeDocument/2006/relationships/image" Target="../media/image59.jpg"/><Relationship Id="rId21" Type="http://schemas.openxmlformats.org/officeDocument/2006/relationships/image" Target="../media/image60.jpg"/><Relationship Id="rId22" Type="http://schemas.openxmlformats.org/officeDocument/2006/relationships/image" Target="../media/image61.jpg"/><Relationship Id="rId23" Type="http://schemas.openxmlformats.org/officeDocument/2006/relationships/image" Target="../media/image62.jpg"/><Relationship Id="rId24" Type="http://schemas.openxmlformats.org/officeDocument/2006/relationships/image" Target="../media/image63.jp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4.png"/><Relationship Id="rId3" Type="http://schemas.openxmlformats.org/officeDocument/2006/relationships/image" Target="../media/image65.jpg"/><Relationship Id="rId4" Type="http://schemas.openxmlformats.org/officeDocument/2006/relationships/image" Target="../media/image66.jpg"/><Relationship Id="rId5" Type="http://schemas.openxmlformats.org/officeDocument/2006/relationships/image" Target="../media/image67.jp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guariba@guariba.sp.gov.br" TargetMode="External"/><Relationship Id="rId3" Type="http://schemas.openxmlformats.org/officeDocument/2006/relationships/hyperlink" Target="http://www.guariba.sp.gov.br/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7743" y="3670703"/>
            <a:ext cx="5099304" cy="146218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77368" y="100525"/>
            <a:ext cx="606551" cy="767649"/>
          </a:xfrm>
          <a:prstGeom prst="rect">
            <a:avLst/>
          </a:prstGeom>
        </p:spPr>
      </p:pic>
      <p:sp>
        <p:nvSpPr>
          <p:cNvPr id="4" name="object 4" descr=""/>
          <p:cNvSpPr/>
          <p:nvPr/>
        </p:nvSpPr>
        <p:spPr>
          <a:xfrm>
            <a:off x="6492240" y="10376970"/>
            <a:ext cx="805180" cy="0"/>
          </a:xfrm>
          <a:custGeom>
            <a:avLst/>
            <a:gdLst/>
            <a:ahLst/>
            <a:cxnLst/>
            <a:rect l="l" t="t" r="r" b="b"/>
            <a:pathLst>
              <a:path w="805179" h="0">
                <a:moveTo>
                  <a:pt x="0" y="0"/>
                </a:moveTo>
                <a:lnTo>
                  <a:pt x="804672" y="0"/>
                </a:lnTo>
              </a:path>
            </a:pathLst>
          </a:custGeom>
          <a:ln w="91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5" name="object 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007352" y="508720"/>
            <a:ext cx="210311" cy="444749"/>
          </a:xfrm>
          <a:prstGeom prst="rect">
            <a:avLst/>
          </a:prstGeom>
        </p:spPr>
      </p:pic>
      <p:grpSp>
        <p:nvGrpSpPr>
          <p:cNvPr id="6" name="object 6" descr=""/>
          <p:cNvGrpSpPr/>
          <p:nvPr/>
        </p:nvGrpSpPr>
        <p:grpSpPr>
          <a:xfrm>
            <a:off x="310895" y="109664"/>
            <a:ext cx="558165" cy="557530"/>
            <a:chOff x="310895" y="109664"/>
            <a:chExt cx="558165" cy="557530"/>
          </a:xfrm>
        </p:grpSpPr>
        <p:pic>
          <p:nvPicPr>
            <p:cNvPr id="7" name="object 7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57200" y="207143"/>
              <a:ext cx="411480" cy="459980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10895" y="109664"/>
              <a:ext cx="451103" cy="368593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41375" y="271114"/>
              <a:ext cx="362712" cy="313761"/>
            </a:xfrm>
            <a:prstGeom prst="rect">
              <a:avLst/>
            </a:prstGeom>
          </p:spPr>
        </p:pic>
      </p:grpSp>
      <p:pic>
        <p:nvPicPr>
          <p:cNvPr id="10" name="object 10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166615" y="5918818"/>
            <a:ext cx="207263" cy="91386"/>
          </a:xfrm>
          <a:prstGeom prst="rect">
            <a:avLst/>
          </a:prstGeom>
        </p:spPr>
      </p:pic>
      <p:pic>
        <p:nvPicPr>
          <p:cNvPr id="11" name="object 11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664207" y="5934049"/>
            <a:ext cx="2356104" cy="79201"/>
          </a:xfrm>
          <a:prstGeom prst="rect">
            <a:avLst/>
          </a:prstGeom>
        </p:spPr>
      </p:pic>
      <p:grpSp>
        <p:nvGrpSpPr>
          <p:cNvPr id="12" name="object 12" descr=""/>
          <p:cNvGrpSpPr/>
          <p:nvPr/>
        </p:nvGrpSpPr>
        <p:grpSpPr>
          <a:xfrm>
            <a:off x="4453128" y="5915772"/>
            <a:ext cx="1073150" cy="204470"/>
            <a:chOff x="4453128" y="5915772"/>
            <a:chExt cx="1073150" cy="204470"/>
          </a:xfrm>
        </p:grpSpPr>
        <p:pic>
          <p:nvPicPr>
            <p:cNvPr id="13" name="object 13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453128" y="5915772"/>
              <a:ext cx="579120" cy="112710"/>
            </a:xfrm>
            <a:prstGeom prst="rect">
              <a:avLst/>
            </a:prstGeom>
          </p:spPr>
        </p:pic>
        <p:pic>
          <p:nvPicPr>
            <p:cNvPr id="14" name="object 14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974336" y="6025436"/>
              <a:ext cx="551688" cy="94433"/>
            </a:xfrm>
            <a:prstGeom prst="rect">
              <a:avLst/>
            </a:prstGeom>
          </p:spPr>
        </p:pic>
      </p:grpSp>
      <p:pic>
        <p:nvPicPr>
          <p:cNvPr id="15" name="object 15" descr="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2904744" y="6247810"/>
            <a:ext cx="2286000" cy="152311"/>
          </a:xfrm>
          <a:prstGeom prst="rect">
            <a:avLst/>
          </a:prstGeom>
        </p:spPr>
      </p:pic>
      <p:pic>
        <p:nvPicPr>
          <p:cNvPr id="16" name="object 16" descr="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274320" y="6543294"/>
            <a:ext cx="3337560" cy="167542"/>
          </a:xfrm>
          <a:prstGeom prst="rect">
            <a:avLst/>
          </a:prstGeom>
        </p:spPr>
      </p:pic>
      <p:pic>
        <p:nvPicPr>
          <p:cNvPr id="17" name="object 17" descr="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4754879" y="6595079"/>
            <a:ext cx="789431" cy="91386"/>
          </a:xfrm>
          <a:prstGeom prst="rect">
            <a:avLst/>
          </a:prstGeom>
        </p:spPr>
      </p:pic>
      <p:pic>
        <p:nvPicPr>
          <p:cNvPr id="18" name="object 18" descr="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6443471" y="5736044"/>
            <a:ext cx="719327" cy="70063"/>
          </a:xfrm>
          <a:prstGeom prst="rect">
            <a:avLst/>
          </a:prstGeom>
        </p:spPr>
      </p:pic>
      <p:grpSp>
        <p:nvGrpSpPr>
          <p:cNvPr id="19" name="object 19" descr=""/>
          <p:cNvGrpSpPr/>
          <p:nvPr/>
        </p:nvGrpSpPr>
        <p:grpSpPr>
          <a:xfrm>
            <a:off x="5724144" y="6119868"/>
            <a:ext cx="908685" cy="423545"/>
            <a:chOff x="5724144" y="6119868"/>
            <a:chExt cx="908685" cy="423545"/>
          </a:xfrm>
        </p:grpSpPr>
        <p:pic>
          <p:nvPicPr>
            <p:cNvPr id="20" name="object 20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5724144" y="6119868"/>
              <a:ext cx="908303" cy="265021"/>
            </a:xfrm>
            <a:prstGeom prst="rect">
              <a:avLst/>
            </a:prstGeom>
          </p:spPr>
        </p:pic>
        <p:pic>
          <p:nvPicPr>
            <p:cNvPr id="21" name="object 21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733288" y="6387936"/>
              <a:ext cx="899160" cy="155357"/>
            </a:xfrm>
            <a:prstGeom prst="rect">
              <a:avLst/>
            </a:prstGeom>
          </p:spPr>
        </p:pic>
      </p:grpSp>
      <p:grpSp>
        <p:nvGrpSpPr>
          <p:cNvPr id="22" name="object 22" descr=""/>
          <p:cNvGrpSpPr/>
          <p:nvPr/>
        </p:nvGrpSpPr>
        <p:grpSpPr>
          <a:xfrm>
            <a:off x="3185160" y="5711674"/>
            <a:ext cx="2898775" cy="494030"/>
            <a:chOff x="3185160" y="5711674"/>
            <a:chExt cx="2898775" cy="494030"/>
          </a:xfrm>
        </p:grpSpPr>
        <p:pic>
          <p:nvPicPr>
            <p:cNvPr id="23" name="object 23" descr="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4099560" y="5711674"/>
              <a:ext cx="1984248" cy="185819"/>
            </a:xfrm>
            <a:prstGeom prst="rect">
              <a:avLst/>
            </a:prstGeom>
          </p:spPr>
        </p:pic>
        <p:pic>
          <p:nvPicPr>
            <p:cNvPr id="24" name="object 24" descr="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3185160" y="5918818"/>
              <a:ext cx="1322832" cy="286345"/>
            </a:xfrm>
            <a:prstGeom prst="rect">
              <a:avLst/>
            </a:prstGeom>
          </p:spPr>
        </p:pic>
      </p:grpSp>
      <p:grpSp>
        <p:nvGrpSpPr>
          <p:cNvPr id="25" name="object 25" descr=""/>
          <p:cNvGrpSpPr/>
          <p:nvPr/>
        </p:nvGrpSpPr>
        <p:grpSpPr>
          <a:xfrm>
            <a:off x="274320" y="6125960"/>
            <a:ext cx="4867910" cy="417830"/>
            <a:chOff x="274320" y="6125960"/>
            <a:chExt cx="4867910" cy="417830"/>
          </a:xfrm>
        </p:grpSpPr>
        <p:pic>
          <p:nvPicPr>
            <p:cNvPr id="26" name="object 26" descr="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74320" y="6125960"/>
              <a:ext cx="2624328" cy="274160"/>
            </a:xfrm>
            <a:prstGeom prst="rect">
              <a:avLst/>
            </a:prstGeom>
          </p:spPr>
        </p:pic>
        <p:pic>
          <p:nvPicPr>
            <p:cNvPr id="27" name="object 27" descr="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274320" y="6400122"/>
              <a:ext cx="4867656" cy="143172"/>
            </a:xfrm>
            <a:prstGeom prst="rect">
              <a:avLst/>
            </a:prstGeom>
          </p:spPr>
        </p:pic>
      </p:grpSp>
      <p:pic>
        <p:nvPicPr>
          <p:cNvPr id="28" name="object 28" descr="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298704" y="6710836"/>
            <a:ext cx="3624072" cy="140126"/>
          </a:xfrm>
          <a:prstGeom prst="rect">
            <a:avLst/>
          </a:prstGeom>
        </p:spPr>
      </p:pic>
      <p:grpSp>
        <p:nvGrpSpPr>
          <p:cNvPr id="29" name="object 29" descr=""/>
          <p:cNvGrpSpPr/>
          <p:nvPr/>
        </p:nvGrpSpPr>
        <p:grpSpPr>
          <a:xfrm>
            <a:off x="4197096" y="6546340"/>
            <a:ext cx="2971800" cy="399415"/>
            <a:chOff x="4197096" y="6546340"/>
            <a:chExt cx="2971800" cy="399415"/>
          </a:xfrm>
        </p:grpSpPr>
        <p:pic>
          <p:nvPicPr>
            <p:cNvPr id="30" name="object 30" descr="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5724144" y="6546340"/>
              <a:ext cx="1438655" cy="140126"/>
            </a:xfrm>
            <a:prstGeom prst="rect">
              <a:avLst/>
            </a:prstGeom>
          </p:spPr>
        </p:pic>
        <p:pic>
          <p:nvPicPr>
            <p:cNvPr id="31" name="object 31" descr="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4197096" y="6713882"/>
              <a:ext cx="2971800" cy="231513"/>
            </a:xfrm>
            <a:prstGeom prst="rect">
              <a:avLst/>
            </a:prstGeom>
          </p:spPr>
        </p:pic>
      </p:grpSp>
      <p:grpSp>
        <p:nvGrpSpPr>
          <p:cNvPr id="32" name="object 32" descr=""/>
          <p:cNvGrpSpPr/>
          <p:nvPr/>
        </p:nvGrpSpPr>
        <p:grpSpPr>
          <a:xfrm>
            <a:off x="280415" y="5921864"/>
            <a:ext cx="2898775" cy="204470"/>
            <a:chOff x="280415" y="5921864"/>
            <a:chExt cx="2898775" cy="204470"/>
          </a:xfrm>
        </p:grpSpPr>
        <p:pic>
          <p:nvPicPr>
            <p:cNvPr id="33" name="object 33" descr="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280415" y="5921864"/>
              <a:ext cx="350520" cy="185819"/>
            </a:xfrm>
            <a:prstGeom prst="rect">
              <a:avLst/>
            </a:prstGeom>
          </p:spPr>
        </p:pic>
        <p:pic>
          <p:nvPicPr>
            <p:cNvPr id="34" name="object 34" descr="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630936" y="6013250"/>
              <a:ext cx="2548128" cy="112710"/>
            </a:xfrm>
            <a:prstGeom prst="rect">
              <a:avLst/>
            </a:prstGeom>
          </p:spPr>
        </p:pic>
      </p:grpSp>
      <p:pic>
        <p:nvPicPr>
          <p:cNvPr id="35" name="object 35" descr="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3624071" y="6543294"/>
            <a:ext cx="868679" cy="167542"/>
          </a:xfrm>
          <a:prstGeom prst="rect">
            <a:avLst/>
          </a:prstGeom>
        </p:spPr>
      </p:pic>
      <p:grpSp>
        <p:nvGrpSpPr>
          <p:cNvPr id="36" name="object 36" descr=""/>
          <p:cNvGrpSpPr/>
          <p:nvPr/>
        </p:nvGrpSpPr>
        <p:grpSpPr>
          <a:xfrm>
            <a:off x="5199888" y="6256948"/>
            <a:ext cx="353695" cy="277495"/>
            <a:chOff x="5199888" y="6256948"/>
            <a:chExt cx="353695" cy="277495"/>
          </a:xfrm>
        </p:grpSpPr>
        <p:pic>
          <p:nvPicPr>
            <p:cNvPr id="37" name="object 37" descr="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5199888" y="6256948"/>
              <a:ext cx="353567" cy="100525"/>
            </a:xfrm>
            <a:prstGeom prst="rect">
              <a:avLst/>
            </a:prstGeom>
          </p:spPr>
        </p:pic>
        <p:pic>
          <p:nvPicPr>
            <p:cNvPr id="38" name="object 38" descr="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5209032" y="6360521"/>
              <a:ext cx="344424" cy="173634"/>
            </a:xfrm>
            <a:prstGeom prst="rect">
              <a:avLst/>
            </a:prstGeom>
          </p:spPr>
        </p:pic>
      </p:grpSp>
      <p:pic>
        <p:nvPicPr>
          <p:cNvPr id="39" name="object 39" descr=""/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6257544" y="231513"/>
            <a:ext cx="795527" cy="188866"/>
          </a:xfrm>
          <a:prstGeom prst="rect">
            <a:avLst/>
          </a:prstGeom>
        </p:spPr>
      </p:pic>
      <p:pic>
        <p:nvPicPr>
          <p:cNvPr id="40" name="object 40" descr=""/>
          <p:cNvPicPr/>
          <p:nvPr/>
        </p:nvPicPr>
        <p:blipFill>
          <a:blip r:embed="rId31" cstate="print"/>
          <a:stretch>
            <a:fillRect/>
          </a:stretch>
        </p:blipFill>
        <p:spPr>
          <a:xfrm>
            <a:off x="6845807" y="5940142"/>
            <a:ext cx="313944" cy="91386"/>
          </a:xfrm>
          <a:prstGeom prst="rect">
            <a:avLst/>
          </a:prstGeom>
        </p:spPr>
      </p:pic>
      <p:grpSp>
        <p:nvGrpSpPr>
          <p:cNvPr id="41" name="object 41" descr=""/>
          <p:cNvGrpSpPr/>
          <p:nvPr/>
        </p:nvGrpSpPr>
        <p:grpSpPr>
          <a:xfrm>
            <a:off x="6821423" y="6080267"/>
            <a:ext cx="344805" cy="448309"/>
            <a:chOff x="6821423" y="6080267"/>
            <a:chExt cx="344805" cy="448309"/>
          </a:xfrm>
        </p:grpSpPr>
        <p:pic>
          <p:nvPicPr>
            <p:cNvPr id="42" name="object 42" descr="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6821423" y="6080267"/>
              <a:ext cx="344424" cy="265021"/>
            </a:xfrm>
            <a:prstGeom prst="rect">
              <a:avLst/>
            </a:prstGeom>
          </p:spPr>
        </p:pic>
        <p:pic>
          <p:nvPicPr>
            <p:cNvPr id="43" name="object 43" descr="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6821423" y="6351382"/>
              <a:ext cx="341375" cy="176681"/>
            </a:xfrm>
            <a:prstGeom prst="rect">
              <a:avLst/>
            </a:prstGeom>
          </p:spPr>
        </p:pic>
      </p:grpSp>
      <p:pic>
        <p:nvPicPr>
          <p:cNvPr id="44" name="object 44" descr=""/>
          <p:cNvPicPr/>
          <p:nvPr/>
        </p:nvPicPr>
        <p:blipFill>
          <a:blip r:embed="rId34" cstate="print"/>
          <a:stretch>
            <a:fillRect/>
          </a:stretch>
        </p:blipFill>
        <p:spPr>
          <a:xfrm>
            <a:off x="112776" y="10146980"/>
            <a:ext cx="7174992" cy="109664"/>
          </a:xfrm>
          <a:prstGeom prst="rect">
            <a:avLst/>
          </a:prstGeom>
        </p:spPr>
      </p:pic>
      <p:sp>
        <p:nvSpPr>
          <p:cNvPr id="45" name="object 45" descr=""/>
          <p:cNvSpPr txBox="1"/>
          <p:nvPr/>
        </p:nvSpPr>
        <p:spPr>
          <a:xfrm>
            <a:off x="246704" y="646807"/>
            <a:ext cx="64325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65">
                <a:solidFill>
                  <a:srgbClr val="2A2A2A"/>
                </a:solidFill>
                <a:latin typeface="Arial MT"/>
                <a:cs typeface="Arial MT"/>
              </a:rPr>
              <a:t>PORTO</a:t>
            </a:r>
            <a:r>
              <a:rPr dirty="0" sz="900" spc="170">
                <a:solidFill>
                  <a:srgbClr val="2A2A2A"/>
                </a:solidFill>
                <a:latin typeface="Arial MT"/>
                <a:cs typeface="Arial MT"/>
              </a:rPr>
              <a:t> </a:t>
            </a:r>
            <a:r>
              <a:rPr dirty="0" sz="900">
                <a:solidFill>
                  <a:srgbClr val="575757"/>
                </a:solidFill>
                <a:latin typeface="Arial MT"/>
                <a:cs typeface="Arial MT"/>
              </a:rPr>
              <a:t>j</a:t>
            </a:r>
            <a:r>
              <a:rPr dirty="0" sz="900" spc="-150">
                <a:solidFill>
                  <a:srgbClr val="575757"/>
                </a:solidFill>
                <a:latin typeface="Arial MT"/>
                <a:cs typeface="Arial MT"/>
              </a:rPr>
              <a:t> </a:t>
            </a:r>
            <a:r>
              <a:rPr dirty="0" sz="900" spc="-50">
                <a:solidFill>
                  <a:srgbClr val="3D3D3D"/>
                </a:solidFill>
                <a:latin typeface="Arial MT"/>
                <a:cs typeface="Arial MT"/>
              </a:rPr>
              <a:t>R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246814" y="945592"/>
            <a:ext cx="5982335" cy="33508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579370">
              <a:lnSpc>
                <a:spcPct val="100000"/>
              </a:lnSpc>
              <a:spcBef>
                <a:spcPts val="100"/>
              </a:spcBef>
            </a:pPr>
            <a:r>
              <a:rPr dirty="0" u="sng" sz="1450" spc="-245">
                <a:solidFill>
                  <a:srgbClr val="131313"/>
                </a:solidFill>
                <a:uFill>
                  <a:solidFill>
                    <a:srgbClr val="343434"/>
                  </a:solidFill>
                </a:uFill>
                <a:latin typeface="Arial MT"/>
                <a:cs typeface="Arial MT"/>
              </a:rPr>
              <a:t>PROPOSTA</a:t>
            </a:r>
            <a:r>
              <a:rPr dirty="0" u="sng" sz="1450" spc="160">
                <a:solidFill>
                  <a:srgbClr val="131313"/>
                </a:solidFill>
                <a:uFill>
                  <a:solidFill>
                    <a:srgbClr val="343434"/>
                  </a:solidFill>
                </a:uFill>
                <a:latin typeface="Arial MT"/>
                <a:cs typeface="Arial MT"/>
              </a:rPr>
              <a:t> </a:t>
            </a:r>
            <a:r>
              <a:rPr dirty="0" u="sng" sz="1450" spc="-90">
                <a:solidFill>
                  <a:srgbClr val="111111"/>
                </a:solidFill>
                <a:uFill>
                  <a:solidFill>
                    <a:srgbClr val="343434"/>
                  </a:solidFill>
                </a:uFill>
                <a:latin typeface="Arial MT"/>
                <a:cs typeface="Arial MT"/>
              </a:rPr>
              <a:t>FINANCEIRA</a:t>
            </a:r>
            <a:endParaRPr sz="1450">
              <a:latin typeface="Arial MT"/>
              <a:cs typeface="Arial MT"/>
            </a:endParaRPr>
          </a:p>
          <a:p>
            <a:pPr marL="2560955">
              <a:lnSpc>
                <a:spcPct val="100000"/>
              </a:lnSpc>
              <a:spcBef>
                <a:spcPts val="1570"/>
              </a:spcBef>
            </a:pPr>
            <a:r>
              <a:rPr dirty="0" u="heavy" sz="1400" spc="-275">
                <a:solidFill>
                  <a:srgbClr val="111111"/>
                </a:solidFill>
                <a:uFill>
                  <a:solidFill>
                    <a:srgbClr val="2F2F2F"/>
                  </a:solidFill>
                </a:uFill>
                <a:latin typeface="Arial Black"/>
                <a:cs typeface="Arial Black"/>
              </a:rPr>
              <a:t>GUARIBA</a:t>
            </a:r>
            <a:r>
              <a:rPr dirty="0" u="heavy" sz="1400" spc="-5">
                <a:solidFill>
                  <a:srgbClr val="111111"/>
                </a:solidFill>
                <a:uFill>
                  <a:solidFill>
                    <a:srgbClr val="2F2F2F"/>
                  </a:solidFill>
                </a:uFill>
                <a:latin typeface="Arial Black"/>
                <a:cs typeface="Arial Black"/>
              </a:rPr>
              <a:t> </a:t>
            </a:r>
            <a:r>
              <a:rPr dirty="0" u="heavy" sz="1400" spc="-715">
                <a:solidFill>
                  <a:srgbClr val="181818"/>
                </a:solidFill>
                <a:uFill>
                  <a:solidFill>
                    <a:srgbClr val="2F2F2F"/>
                  </a:solidFill>
                </a:uFill>
                <a:latin typeface="Arial Black"/>
                <a:cs typeface="Arial Black"/>
              </a:rPr>
              <a:t>—</a:t>
            </a:r>
            <a:r>
              <a:rPr dirty="0" u="heavy" sz="1400" spc="-150">
                <a:solidFill>
                  <a:srgbClr val="181818"/>
                </a:solidFill>
                <a:uFill>
                  <a:solidFill>
                    <a:srgbClr val="2F2F2F"/>
                  </a:solidFill>
                </a:uFill>
                <a:latin typeface="Arial Black"/>
                <a:cs typeface="Arial Black"/>
              </a:rPr>
              <a:t> </a:t>
            </a:r>
            <a:r>
              <a:rPr dirty="0" u="heavy" sz="1400" spc="-340">
                <a:solidFill>
                  <a:srgbClr val="1C1C1C"/>
                </a:solidFill>
                <a:uFill>
                  <a:solidFill>
                    <a:srgbClr val="2F2F2F"/>
                  </a:solidFill>
                </a:uFill>
                <a:latin typeface="Arial Black"/>
                <a:cs typeface="Arial Black"/>
              </a:rPr>
              <a:t>PE</a:t>
            </a:r>
            <a:r>
              <a:rPr dirty="0" u="heavy" sz="1400" spc="-100">
                <a:solidFill>
                  <a:srgbClr val="1C1C1C"/>
                </a:solidFill>
                <a:uFill>
                  <a:solidFill>
                    <a:srgbClr val="2F2F2F"/>
                  </a:solidFill>
                </a:uFill>
                <a:latin typeface="Arial Black"/>
                <a:cs typeface="Arial Black"/>
              </a:rPr>
              <a:t> </a:t>
            </a:r>
            <a:r>
              <a:rPr dirty="0" u="heavy" sz="1400" spc="-75">
                <a:solidFill>
                  <a:srgbClr val="151515"/>
                </a:solidFill>
                <a:uFill>
                  <a:solidFill>
                    <a:srgbClr val="2F2F2F"/>
                  </a:solidFill>
                </a:uFill>
                <a:latin typeface="Arial Black"/>
                <a:cs typeface="Arial Black"/>
              </a:rPr>
              <a:t>198/2023</a:t>
            </a:r>
            <a:endParaRPr sz="1400">
              <a:latin typeface="Arial Black"/>
              <a:cs typeface="Arial Black"/>
            </a:endParaRPr>
          </a:p>
          <a:p>
            <a:pPr marL="15875">
              <a:lnSpc>
                <a:spcPct val="100000"/>
              </a:lnSpc>
              <a:spcBef>
                <a:spcPts val="1630"/>
              </a:spcBef>
            </a:pPr>
            <a:r>
              <a:rPr dirty="0" u="sng" sz="1450" spc="-10">
                <a:solidFill>
                  <a:srgbClr val="0C0C0C"/>
                </a:solidFill>
                <a:uFill>
                  <a:solidFill>
                    <a:srgbClr val="2B2B2F"/>
                  </a:solidFill>
                </a:uFill>
                <a:latin typeface="Courier New"/>
                <a:cs typeface="Courier New"/>
              </a:rPr>
              <a:t>DADOSDALCITANTE</a:t>
            </a:r>
            <a:endParaRPr sz="1450">
              <a:latin typeface="Courier New"/>
              <a:cs typeface="Courier New"/>
            </a:endParaRPr>
          </a:p>
          <a:p>
            <a:pPr marL="17780">
              <a:lnSpc>
                <a:spcPts val="1495"/>
              </a:lnSpc>
              <a:spcBef>
                <a:spcPts val="595"/>
              </a:spcBef>
            </a:pPr>
            <a:r>
              <a:rPr dirty="0" sz="1250" spc="-25" b="1">
                <a:latin typeface="Arial"/>
                <a:cs typeface="Arial"/>
              </a:rPr>
              <a:t>LICITANTE: </a:t>
            </a:r>
            <a:r>
              <a:rPr dirty="0" sz="1250" spc="-35">
                <a:latin typeface="Arial MT"/>
                <a:cs typeface="Arial MT"/>
              </a:rPr>
              <a:t>PORTO</a:t>
            </a:r>
            <a:r>
              <a:rPr dirty="0" sz="1250" spc="-25">
                <a:latin typeface="Arial MT"/>
                <a:cs typeface="Arial MT"/>
              </a:rPr>
              <a:t> </a:t>
            </a:r>
            <a:r>
              <a:rPr dirty="0" sz="1250" spc="-35">
                <a:latin typeface="Arial MT"/>
                <a:cs typeface="Arial MT"/>
              </a:rPr>
              <a:t>JUNIOR</a:t>
            </a:r>
            <a:r>
              <a:rPr dirty="0" sz="1250" spc="-45">
                <a:latin typeface="Arial MT"/>
                <a:cs typeface="Arial MT"/>
              </a:rPr>
              <a:t> </a:t>
            </a:r>
            <a:r>
              <a:rPr dirty="0" sz="1250" spc="-30">
                <a:solidFill>
                  <a:srgbClr val="0A0A0A"/>
                </a:solidFill>
                <a:latin typeface="Arial MT"/>
                <a:cs typeface="Arial MT"/>
              </a:rPr>
              <a:t>USINA</a:t>
            </a:r>
            <a:r>
              <a:rPr dirty="0" sz="1250" spc="-40">
                <a:solidFill>
                  <a:srgbClr val="0A0A0A"/>
                </a:solidFill>
                <a:latin typeface="Arial MT"/>
                <a:cs typeface="Arial MT"/>
              </a:rPr>
              <a:t> </a:t>
            </a:r>
            <a:r>
              <a:rPr dirty="0" sz="1250" spc="-10">
                <a:solidFill>
                  <a:srgbClr val="0E0E0E"/>
                </a:solidFill>
                <a:latin typeface="Arial MT"/>
                <a:cs typeface="Arial MT"/>
              </a:rPr>
              <a:t>DE</a:t>
            </a:r>
            <a:r>
              <a:rPr dirty="0" sz="1250" spc="-6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dirty="0" sz="1250" spc="-45">
                <a:latin typeface="Arial MT"/>
                <a:cs typeface="Arial MT"/>
              </a:rPr>
              <a:t>ASFALTO</a:t>
            </a:r>
            <a:r>
              <a:rPr dirty="0" sz="1250" spc="-20">
                <a:latin typeface="Arial MT"/>
                <a:cs typeface="Arial MT"/>
              </a:rPr>
              <a:t> </a:t>
            </a:r>
            <a:r>
              <a:rPr dirty="0" sz="1250" spc="-20">
                <a:solidFill>
                  <a:srgbClr val="131313"/>
                </a:solidFill>
                <a:latin typeface="Arial MT"/>
                <a:cs typeface="Arial MT"/>
              </a:rPr>
              <a:t>LTDA</a:t>
            </a:r>
            <a:endParaRPr sz="1250">
              <a:latin typeface="Arial MT"/>
              <a:cs typeface="Arial MT"/>
            </a:endParaRPr>
          </a:p>
          <a:p>
            <a:pPr marL="14604">
              <a:lnSpc>
                <a:spcPts val="1485"/>
              </a:lnSpc>
            </a:pPr>
            <a:r>
              <a:rPr dirty="0" sz="1250" spc="-35">
                <a:solidFill>
                  <a:srgbClr val="0F0F0F"/>
                </a:solidFill>
                <a:latin typeface="Arial MT"/>
                <a:cs typeface="Arial MT"/>
              </a:rPr>
              <a:t>ENDEREÇO:</a:t>
            </a:r>
            <a:r>
              <a:rPr dirty="0" sz="1250" spc="-5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dirty="0" sz="1250" spc="-10">
                <a:latin typeface="Arial MT"/>
                <a:cs typeface="Arial MT"/>
              </a:rPr>
              <a:t>Av.</a:t>
            </a:r>
            <a:r>
              <a:rPr dirty="0" sz="1250" spc="-40">
                <a:latin typeface="Arial MT"/>
                <a:cs typeface="Arial MT"/>
              </a:rPr>
              <a:t> </a:t>
            </a:r>
            <a:r>
              <a:rPr dirty="0" sz="1250" spc="-30">
                <a:solidFill>
                  <a:srgbClr val="0F0F0F"/>
                </a:solidFill>
                <a:latin typeface="Arial MT"/>
                <a:cs typeface="Arial MT"/>
              </a:rPr>
              <a:t>Prefeito</a:t>
            </a:r>
            <a:r>
              <a:rPr dirty="0" sz="1250" spc="-25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dirty="0" sz="1250" spc="-30">
                <a:solidFill>
                  <a:srgbClr val="0C0C0C"/>
                </a:solidFill>
                <a:latin typeface="Arial MT"/>
                <a:cs typeface="Arial MT"/>
              </a:rPr>
              <a:t>Francisco</a:t>
            </a:r>
            <a:r>
              <a:rPr dirty="0" sz="1250" spc="-35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dirty="0" sz="1250" spc="-20">
                <a:latin typeface="Arial MT"/>
                <a:cs typeface="Arial MT"/>
              </a:rPr>
              <a:t>Martins</a:t>
            </a:r>
            <a:r>
              <a:rPr dirty="0" sz="1250" spc="5">
                <a:latin typeface="Arial MT"/>
                <a:cs typeface="Arial MT"/>
              </a:rPr>
              <a:t> </a:t>
            </a:r>
            <a:r>
              <a:rPr dirty="0" sz="1250" spc="-30">
                <a:solidFill>
                  <a:srgbClr val="0C0C0C"/>
                </a:solidFill>
                <a:latin typeface="Arial MT"/>
                <a:cs typeface="Arial MT"/>
              </a:rPr>
              <a:t>Alvarez,</a:t>
            </a:r>
            <a:r>
              <a:rPr dirty="0" sz="1250" spc="35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dirty="0" sz="1250" spc="-40">
                <a:latin typeface="Arial MT"/>
                <a:cs typeface="Arial MT"/>
              </a:rPr>
              <a:t>530</a:t>
            </a:r>
            <a:r>
              <a:rPr dirty="0" sz="1250" spc="-55">
                <a:latin typeface="Arial MT"/>
                <a:cs typeface="Arial MT"/>
              </a:rPr>
              <a:t> </a:t>
            </a:r>
            <a:r>
              <a:rPr dirty="0" sz="1250">
                <a:latin typeface="Arial MT"/>
                <a:cs typeface="Arial MT"/>
              </a:rPr>
              <a:t>-</a:t>
            </a:r>
            <a:r>
              <a:rPr dirty="0" sz="1250" spc="220">
                <a:latin typeface="Arial MT"/>
                <a:cs typeface="Arial MT"/>
              </a:rPr>
              <a:t> </a:t>
            </a:r>
            <a:r>
              <a:rPr dirty="0" sz="1250" spc="-30">
                <a:solidFill>
                  <a:srgbClr val="0A0A0A"/>
                </a:solidFill>
                <a:latin typeface="Arial MT"/>
                <a:cs typeface="Arial MT"/>
              </a:rPr>
              <a:t>SALA</a:t>
            </a:r>
            <a:r>
              <a:rPr dirty="0" sz="1250" spc="-10">
                <a:solidFill>
                  <a:srgbClr val="0A0A0A"/>
                </a:solidFill>
                <a:latin typeface="Arial MT"/>
                <a:cs typeface="Arial MT"/>
              </a:rPr>
              <a:t> </a:t>
            </a:r>
            <a:r>
              <a:rPr dirty="0" sz="1250" spc="-55">
                <a:solidFill>
                  <a:srgbClr val="232323"/>
                </a:solidFill>
                <a:latin typeface="Arial MT"/>
                <a:cs typeface="Arial MT"/>
              </a:rPr>
              <a:t>A </a:t>
            </a:r>
            <a:r>
              <a:rPr dirty="0" sz="1250">
                <a:latin typeface="Arial MT"/>
                <a:cs typeface="Arial MT"/>
              </a:rPr>
              <a:t>-</a:t>
            </a:r>
            <a:r>
              <a:rPr dirty="0" sz="1250" spc="220">
                <a:latin typeface="Arial MT"/>
                <a:cs typeface="Arial MT"/>
              </a:rPr>
              <a:t> </a:t>
            </a:r>
            <a:r>
              <a:rPr dirty="0" sz="1250" spc="-25">
                <a:solidFill>
                  <a:srgbClr val="131313"/>
                </a:solidFill>
                <a:latin typeface="Arial MT"/>
                <a:cs typeface="Arial MT"/>
              </a:rPr>
              <a:t>Jardim</a:t>
            </a:r>
            <a:r>
              <a:rPr dirty="0" sz="1250" spc="-3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dirty="0" sz="1250" spc="-10">
                <a:solidFill>
                  <a:srgbClr val="0A0A0A"/>
                </a:solidFill>
                <a:latin typeface="Arial MT"/>
                <a:cs typeface="Arial MT"/>
              </a:rPr>
              <a:t>Progresso</a:t>
            </a:r>
            <a:endParaRPr sz="1250">
              <a:latin typeface="Arial MT"/>
              <a:cs typeface="Arial MT"/>
            </a:endParaRPr>
          </a:p>
          <a:p>
            <a:pPr marL="19050" marR="2776855" indent="-3175">
              <a:lnSpc>
                <a:spcPts val="1490"/>
              </a:lnSpc>
              <a:spcBef>
                <a:spcPts val="50"/>
              </a:spcBef>
            </a:pPr>
            <a:r>
              <a:rPr dirty="0" sz="1250" spc="-25" b="1">
                <a:latin typeface="Arial"/>
                <a:cs typeface="Arial"/>
              </a:rPr>
              <a:t>CIDADE:</a:t>
            </a:r>
            <a:r>
              <a:rPr dirty="0" sz="1250" spc="-50" b="1">
                <a:latin typeface="Arial"/>
                <a:cs typeface="Arial"/>
              </a:rPr>
              <a:t> </a:t>
            </a:r>
            <a:r>
              <a:rPr dirty="0" sz="1250" spc="-35">
                <a:solidFill>
                  <a:srgbClr val="111111"/>
                </a:solidFill>
                <a:latin typeface="Arial MT"/>
                <a:cs typeface="Arial MT"/>
              </a:rPr>
              <a:t>Bebedouro</a:t>
            </a:r>
            <a:r>
              <a:rPr dirty="0" sz="1250" spc="1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dirty="0" sz="1250" spc="-575">
                <a:solidFill>
                  <a:srgbClr val="181818"/>
                </a:solidFill>
                <a:latin typeface="Arial MT"/>
                <a:cs typeface="Arial MT"/>
              </a:rPr>
              <a:t>—</a:t>
            </a:r>
            <a:r>
              <a:rPr dirty="0" sz="125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dirty="0" sz="1250">
                <a:latin typeface="Arial MT"/>
                <a:cs typeface="Arial MT"/>
              </a:rPr>
              <a:t>SP-</a:t>
            </a:r>
            <a:r>
              <a:rPr dirty="0" sz="1250" spc="260">
                <a:latin typeface="Arial MT"/>
                <a:cs typeface="Arial MT"/>
              </a:rPr>
              <a:t> </a:t>
            </a:r>
            <a:r>
              <a:rPr dirty="0" sz="1250" spc="-40">
                <a:latin typeface="Arial MT"/>
                <a:cs typeface="Arial MT"/>
              </a:rPr>
              <a:t>CEP</a:t>
            </a:r>
            <a:r>
              <a:rPr dirty="0" sz="1250" spc="-30">
                <a:latin typeface="Arial MT"/>
                <a:cs typeface="Arial MT"/>
              </a:rPr>
              <a:t> </a:t>
            </a:r>
            <a:r>
              <a:rPr dirty="0" sz="1250" spc="-575">
                <a:solidFill>
                  <a:srgbClr val="181818"/>
                </a:solidFill>
                <a:latin typeface="Arial MT"/>
                <a:cs typeface="Arial MT"/>
              </a:rPr>
              <a:t>—</a:t>
            </a:r>
            <a:r>
              <a:rPr dirty="0" sz="1250" spc="-1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dirty="0" sz="1250" spc="-55">
                <a:latin typeface="Arial MT"/>
                <a:cs typeface="Arial MT"/>
              </a:rPr>
              <a:t>14.706-</a:t>
            </a:r>
            <a:r>
              <a:rPr dirty="0" sz="1250" spc="-25">
                <a:latin typeface="Arial MT"/>
                <a:cs typeface="Arial MT"/>
              </a:rPr>
              <a:t>200 </a:t>
            </a:r>
            <a:r>
              <a:rPr dirty="0" sz="1250" spc="-20">
                <a:solidFill>
                  <a:srgbClr val="161616"/>
                </a:solidFill>
                <a:latin typeface="Arial MT"/>
                <a:cs typeface="Arial MT"/>
              </a:rPr>
              <a:t>CNPJ/MF</a:t>
            </a:r>
            <a:r>
              <a:rPr dirty="0" sz="1250" spc="5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dirty="0" sz="1250" spc="-35">
                <a:latin typeface="Arial MT"/>
                <a:cs typeface="Arial MT"/>
              </a:rPr>
              <a:t>74.207.887/0001-</a:t>
            </a:r>
            <a:r>
              <a:rPr dirty="0" sz="1250" spc="-25">
                <a:latin typeface="Arial MT"/>
                <a:cs typeface="Arial MT"/>
              </a:rPr>
              <a:t>20</a:t>
            </a:r>
            <a:endParaRPr sz="1250">
              <a:latin typeface="Arial MT"/>
              <a:cs typeface="Arial MT"/>
            </a:endParaRPr>
          </a:p>
          <a:p>
            <a:pPr marL="12700">
              <a:lnSpc>
                <a:spcPts val="1380"/>
              </a:lnSpc>
            </a:pPr>
            <a:r>
              <a:rPr dirty="0" sz="1250">
                <a:solidFill>
                  <a:srgbClr val="0F0F0F"/>
                </a:solidFill>
                <a:latin typeface="Arial MT"/>
                <a:cs typeface="Arial MT"/>
              </a:rPr>
              <a:t>IE:</a:t>
            </a:r>
            <a:r>
              <a:rPr dirty="0" sz="1250" spc="25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dirty="0" sz="1250" spc="-10">
                <a:latin typeface="Arial MT"/>
                <a:cs typeface="Arial MT"/>
              </a:rPr>
              <a:t>210.163.517.110</a:t>
            </a:r>
            <a:endParaRPr sz="1250">
              <a:latin typeface="Arial MT"/>
              <a:cs typeface="Arial MT"/>
            </a:endParaRPr>
          </a:p>
          <a:p>
            <a:pPr marL="17780">
              <a:lnSpc>
                <a:spcPts val="1450"/>
              </a:lnSpc>
            </a:pPr>
            <a:r>
              <a:rPr dirty="0" sz="1250" spc="-10">
                <a:solidFill>
                  <a:srgbClr val="161616"/>
                </a:solidFill>
                <a:latin typeface="Arial MT"/>
                <a:cs typeface="Arial MT"/>
              </a:rPr>
              <a:t>E-</a:t>
            </a:r>
            <a:r>
              <a:rPr dirty="0" sz="1250">
                <a:solidFill>
                  <a:srgbClr val="161616"/>
                </a:solidFill>
                <a:latin typeface="Arial MT"/>
                <a:cs typeface="Arial MT"/>
              </a:rPr>
              <a:t>MAIL:</a:t>
            </a:r>
            <a:r>
              <a:rPr dirty="0" sz="1250" spc="5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dirty="0" u="sng" sz="1250" spc="-40">
                <a:uFill>
                  <a:solidFill>
                    <a:srgbClr val="3F3F44"/>
                  </a:solidFill>
                </a:uFill>
                <a:latin typeface="Arial MT"/>
                <a:cs typeface="Arial MT"/>
              </a:rPr>
              <a:t>editaistOoruporibeiroporto.com</a:t>
            </a:r>
            <a:r>
              <a:rPr dirty="0" sz="1250" spc="-40">
                <a:latin typeface="Arial MT"/>
                <a:cs typeface="Arial MT"/>
              </a:rPr>
              <a:t>;</a:t>
            </a:r>
            <a:r>
              <a:rPr dirty="0" sz="1250" spc="105">
                <a:latin typeface="Arial MT"/>
                <a:cs typeface="Arial MT"/>
              </a:rPr>
              <a:t> </a:t>
            </a:r>
            <a:r>
              <a:rPr dirty="0" sz="1250" spc="-10">
                <a:latin typeface="Arial MT"/>
                <a:cs typeface="Arial MT"/>
                <a:hlinkClick r:id="rId35"/>
              </a:rPr>
              <a:t>estagio@gruporibeiroporto.com</a:t>
            </a:r>
            <a:endParaRPr sz="1250">
              <a:latin typeface="Arial MT"/>
              <a:cs typeface="Arial MT"/>
            </a:endParaRPr>
          </a:p>
          <a:p>
            <a:pPr marL="20955">
              <a:lnSpc>
                <a:spcPts val="1480"/>
              </a:lnSpc>
            </a:pPr>
            <a:r>
              <a:rPr dirty="0" sz="1250" spc="-35" b="1">
                <a:solidFill>
                  <a:srgbClr val="181818"/>
                </a:solidFill>
                <a:latin typeface="Arial"/>
                <a:cs typeface="Arial"/>
              </a:rPr>
              <a:t>TELEFONE:</a:t>
            </a:r>
            <a:r>
              <a:rPr dirty="0" sz="1250" b="1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dirty="0" sz="1250" spc="-10">
                <a:solidFill>
                  <a:srgbClr val="0C0C0C"/>
                </a:solidFill>
                <a:latin typeface="Arial MT"/>
                <a:cs typeface="Arial MT"/>
              </a:rPr>
              <a:t>(17)</a:t>
            </a:r>
            <a:r>
              <a:rPr dirty="0" sz="1250" spc="-45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dirty="0" sz="1250" spc="-50">
                <a:latin typeface="Arial MT"/>
                <a:cs typeface="Arial MT"/>
              </a:rPr>
              <a:t>3392-</a:t>
            </a:r>
            <a:r>
              <a:rPr dirty="0" sz="1250" spc="-20">
                <a:latin typeface="Arial MT"/>
                <a:cs typeface="Arial MT"/>
              </a:rPr>
              <a:t>1360</a:t>
            </a:r>
            <a:endParaRPr sz="12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50">
              <a:latin typeface="Arial MT"/>
              <a:cs typeface="Arial MT"/>
            </a:endParaRPr>
          </a:p>
          <a:p>
            <a:pPr marL="142875">
              <a:lnSpc>
                <a:spcPct val="100000"/>
              </a:lnSpc>
            </a:pPr>
            <a:r>
              <a:rPr dirty="0" sz="1450" b="1">
                <a:solidFill>
                  <a:srgbClr val="161616"/>
                </a:solidFill>
                <a:latin typeface="Calibri"/>
                <a:cs typeface="Calibri"/>
              </a:rPr>
              <a:t>UALIFICA</a:t>
            </a:r>
            <a:r>
              <a:rPr dirty="0" sz="1450" spc="285" b="1">
                <a:solidFill>
                  <a:srgbClr val="161616"/>
                </a:solidFill>
                <a:latin typeface="Calibri"/>
                <a:cs typeface="Calibri"/>
              </a:rPr>
              <a:t> </a:t>
            </a:r>
            <a:r>
              <a:rPr dirty="0" sz="1450" spc="-20" b="1">
                <a:solidFill>
                  <a:srgbClr val="1A1A1A"/>
                </a:solidFill>
                <a:latin typeface="Calibri"/>
                <a:cs typeface="Calibri"/>
              </a:rPr>
              <a:t>ÃO</a:t>
            </a:r>
            <a:r>
              <a:rPr dirty="0" sz="1450" spc="-60" b="1">
                <a:solidFill>
                  <a:srgbClr val="1A1A1A"/>
                </a:solidFill>
                <a:latin typeface="Calibri"/>
                <a:cs typeface="Calibri"/>
              </a:rPr>
              <a:t> </a:t>
            </a:r>
            <a:r>
              <a:rPr dirty="0" sz="1450" b="1">
                <a:solidFill>
                  <a:srgbClr val="1C1C1C"/>
                </a:solidFill>
                <a:latin typeface="Calibri"/>
                <a:cs typeface="Calibri"/>
              </a:rPr>
              <a:t>DO</a:t>
            </a:r>
            <a:r>
              <a:rPr dirty="0" sz="1450" spc="-80" b="1">
                <a:solidFill>
                  <a:srgbClr val="1C1C1C"/>
                </a:solidFill>
                <a:latin typeface="Calibri"/>
                <a:cs typeface="Calibri"/>
              </a:rPr>
              <a:t> </a:t>
            </a:r>
            <a:r>
              <a:rPr dirty="0" sz="1450" spc="-35" b="1">
                <a:solidFill>
                  <a:srgbClr val="0F0F0F"/>
                </a:solidFill>
                <a:latin typeface="Calibri"/>
                <a:cs typeface="Calibri"/>
              </a:rPr>
              <a:t>RESPONSÁVEL</a:t>
            </a:r>
            <a:r>
              <a:rPr dirty="0" sz="1450" spc="60" b="1">
                <a:solidFill>
                  <a:srgbClr val="0F0F0F"/>
                </a:solidFill>
                <a:latin typeface="Calibri"/>
                <a:cs typeface="Calibri"/>
              </a:rPr>
              <a:t> </a:t>
            </a:r>
            <a:r>
              <a:rPr dirty="0" sz="1450" spc="-30" b="1">
                <a:solidFill>
                  <a:srgbClr val="1A1A1A"/>
                </a:solidFill>
                <a:latin typeface="Calibri"/>
                <a:cs typeface="Calibri"/>
              </a:rPr>
              <a:t>PELA</a:t>
            </a:r>
            <a:r>
              <a:rPr dirty="0" sz="1450" spc="-45" b="1">
                <a:solidFill>
                  <a:srgbClr val="1A1A1A"/>
                </a:solidFill>
                <a:latin typeface="Calibri"/>
                <a:cs typeface="Calibri"/>
              </a:rPr>
              <a:t> </a:t>
            </a:r>
            <a:r>
              <a:rPr dirty="0" sz="1450" spc="-35" b="1">
                <a:solidFill>
                  <a:srgbClr val="0F0F0F"/>
                </a:solidFill>
                <a:latin typeface="Calibri"/>
                <a:cs typeface="Calibri"/>
              </a:rPr>
              <a:t>ASSINATURA</a:t>
            </a:r>
            <a:r>
              <a:rPr dirty="0" sz="1450" spc="55" b="1">
                <a:solidFill>
                  <a:srgbClr val="0F0F0F"/>
                </a:solidFill>
                <a:latin typeface="Calibri"/>
                <a:cs typeface="Calibri"/>
              </a:rPr>
              <a:t> </a:t>
            </a:r>
            <a:r>
              <a:rPr dirty="0" sz="1450" spc="-20" b="1">
                <a:solidFill>
                  <a:srgbClr val="1A1A1A"/>
                </a:solidFill>
                <a:latin typeface="Calibri"/>
                <a:cs typeface="Calibri"/>
              </a:rPr>
              <a:t>DO</a:t>
            </a:r>
            <a:r>
              <a:rPr dirty="0" sz="1450" spc="-60" b="1">
                <a:solidFill>
                  <a:srgbClr val="1A1A1A"/>
                </a:solidFill>
                <a:latin typeface="Calibri"/>
                <a:cs typeface="Calibri"/>
              </a:rPr>
              <a:t> </a:t>
            </a:r>
            <a:r>
              <a:rPr dirty="0" sz="1450" spc="-10" b="1">
                <a:solidFill>
                  <a:srgbClr val="161616"/>
                </a:solidFill>
                <a:latin typeface="Calibri"/>
                <a:cs typeface="Calibri"/>
              </a:rPr>
              <a:t>CONTRATO</a:t>
            </a:r>
            <a:endParaRPr sz="1450">
              <a:latin typeface="Calibri"/>
              <a:cs typeface="Calibri"/>
            </a:endParaRPr>
          </a:p>
          <a:p>
            <a:pPr marL="22225">
              <a:lnSpc>
                <a:spcPct val="100000"/>
              </a:lnSpc>
              <a:spcBef>
                <a:spcPts val="85"/>
              </a:spcBef>
            </a:pPr>
            <a:r>
              <a:rPr dirty="0" u="sng" sz="1450" spc="-254">
                <a:solidFill>
                  <a:srgbClr val="161616"/>
                </a:solidFill>
                <a:uFill>
                  <a:solidFill>
                    <a:srgbClr val="343434"/>
                  </a:solidFill>
                </a:uFill>
                <a:latin typeface="Arial Black"/>
                <a:cs typeface="Arial Black"/>
              </a:rPr>
              <a:t>hlOME:</a:t>
            </a:r>
            <a:r>
              <a:rPr dirty="0" u="sng" sz="1450" spc="5">
                <a:solidFill>
                  <a:srgbClr val="161616"/>
                </a:solidFill>
                <a:uFill>
                  <a:solidFill>
                    <a:srgbClr val="343434"/>
                  </a:solidFill>
                </a:uFill>
                <a:latin typeface="Arial Black"/>
                <a:cs typeface="Arial Black"/>
              </a:rPr>
              <a:t> </a:t>
            </a:r>
            <a:r>
              <a:rPr dirty="0" sz="1450" spc="-254">
                <a:latin typeface="Arial Black"/>
                <a:cs typeface="Arial Black"/>
              </a:rPr>
              <a:t>Henrique</a:t>
            </a:r>
            <a:r>
              <a:rPr dirty="0" sz="1450" spc="-20">
                <a:latin typeface="Arial Black"/>
                <a:cs typeface="Arial Black"/>
              </a:rPr>
              <a:t> </a:t>
            </a:r>
            <a:r>
              <a:rPr dirty="0" sz="1450" spc="-254">
                <a:latin typeface="Arial Black"/>
                <a:cs typeface="Arial Black"/>
              </a:rPr>
              <a:t>Ribeiro</a:t>
            </a:r>
            <a:r>
              <a:rPr dirty="0" sz="1450">
                <a:latin typeface="Arial Black"/>
                <a:cs typeface="Arial Black"/>
              </a:rPr>
              <a:t> </a:t>
            </a:r>
            <a:r>
              <a:rPr dirty="0" sz="1450" spc="-50">
                <a:latin typeface="Arial Black"/>
                <a:cs typeface="Arial Black"/>
              </a:rPr>
              <a:t>Porto</a:t>
            </a:r>
            <a:endParaRPr sz="1450">
              <a:latin typeface="Arial Black"/>
              <a:cs typeface="Arial Black"/>
            </a:endParaRPr>
          </a:p>
          <a:p>
            <a:pPr marL="19050">
              <a:lnSpc>
                <a:spcPct val="100000"/>
              </a:lnSpc>
              <a:spcBef>
                <a:spcPts val="105"/>
              </a:spcBef>
              <a:tabLst>
                <a:tab pos="1524000" algn="l"/>
              </a:tabLst>
            </a:pPr>
            <a:r>
              <a:rPr dirty="0" u="sng" sz="1450" spc="-285">
                <a:solidFill>
                  <a:srgbClr val="181818"/>
                </a:solidFill>
                <a:uFill>
                  <a:solidFill>
                    <a:srgbClr val="383438"/>
                  </a:solidFill>
                </a:uFill>
                <a:latin typeface="Arial Black"/>
                <a:cs typeface="Arial Black"/>
              </a:rPr>
              <a:t>RG:</a:t>
            </a:r>
            <a:r>
              <a:rPr dirty="0" u="sng" sz="1450" spc="80">
                <a:solidFill>
                  <a:srgbClr val="181818"/>
                </a:solidFill>
                <a:uFill>
                  <a:solidFill>
                    <a:srgbClr val="383438"/>
                  </a:solidFill>
                </a:uFill>
                <a:latin typeface="Arial Black"/>
                <a:cs typeface="Arial Black"/>
              </a:rPr>
              <a:t> </a:t>
            </a:r>
            <a:r>
              <a:rPr dirty="0" sz="1450" spc="-225">
                <a:solidFill>
                  <a:srgbClr val="181818"/>
                </a:solidFill>
                <a:latin typeface="Arial Black"/>
                <a:cs typeface="Arial Black"/>
              </a:rPr>
              <a:t> </a:t>
            </a:r>
            <a:r>
              <a:rPr dirty="0" sz="1450" spc="-245">
                <a:latin typeface="Arial Black"/>
                <a:cs typeface="Arial Black"/>
              </a:rPr>
              <a:t>38.859.825-</a:t>
            </a:r>
            <a:r>
              <a:rPr dirty="0" sz="1450" spc="-320">
                <a:latin typeface="Arial Black"/>
                <a:cs typeface="Arial Black"/>
              </a:rPr>
              <a:t>6</a:t>
            </a:r>
            <a:r>
              <a:rPr dirty="0" sz="1450">
                <a:latin typeface="Arial Black"/>
                <a:cs typeface="Arial Black"/>
              </a:rPr>
              <a:t>	</a:t>
            </a:r>
            <a:r>
              <a:rPr dirty="0" u="sng" sz="1450" spc="-290">
                <a:solidFill>
                  <a:srgbClr val="0F0F0F"/>
                </a:solidFill>
                <a:uFill>
                  <a:solidFill>
                    <a:srgbClr val="342F38"/>
                  </a:solidFill>
                </a:uFill>
                <a:latin typeface="Arial Black"/>
                <a:cs typeface="Arial Black"/>
              </a:rPr>
              <a:t>CPF:</a:t>
            </a:r>
            <a:r>
              <a:rPr dirty="0" sz="1450" spc="-60">
                <a:solidFill>
                  <a:srgbClr val="0F0F0F"/>
                </a:solidFill>
                <a:latin typeface="Arial Black"/>
                <a:cs typeface="Arial Black"/>
              </a:rPr>
              <a:t> </a:t>
            </a:r>
            <a:r>
              <a:rPr dirty="0" sz="1450" spc="-229">
                <a:solidFill>
                  <a:srgbClr val="0F0F0F"/>
                </a:solidFill>
                <a:latin typeface="Arial Black"/>
                <a:cs typeface="Arial Black"/>
              </a:rPr>
              <a:t>455.627.758-</a:t>
            </a:r>
            <a:r>
              <a:rPr dirty="0" sz="1450" spc="-254">
                <a:solidFill>
                  <a:srgbClr val="0F0F0F"/>
                </a:solidFill>
                <a:latin typeface="Arial Black"/>
                <a:cs typeface="Arial Black"/>
              </a:rPr>
              <a:t>24</a:t>
            </a:r>
            <a:r>
              <a:rPr dirty="0" sz="1450" spc="-105">
                <a:solidFill>
                  <a:srgbClr val="0F0F0F"/>
                </a:solidFill>
                <a:latin typeface="Arial Black"/>
                <a:cs typeface="Arial Black"/>
              </a:rPr>
              <a:t> </a:t>
            </a:r>
            <a:r>
              <a:rPr dirty="0" u="sng" sz="1450" spc="-315">
                <a:solidFill>
                  <a:srgbClr val="161616"/>
                </a:solidFill>
                <a:uFill>
                  <a:solidFill>
                    <a:srgbClr val="342F38"/>
                  </a:solidFill>
                </a:uFill>
                <a:latin typeface="Arial Black"/>
                <a:cs typeface="Arial Black"/>
              </a:rPr>
              <a:t>CARGO:</a:t>
            </a:r>
            <a:r>
              <a:rPr dirty="0" sz="1450" spc="10">
                <a:solidFill>
                  <a:srgbClr val="161616"/>
                </a:solidFill>
                <a:latin typeface="Arial Black"/>
                <a:cs typeface="Arial Black"/>
              </a:rPr>
              <a:t> </a:t>
            </a:r>
            <a:r>
              <a:rPr dirty="0" sz="1450" spc="-300">
                <a:latin typeface="Arial Black"/>
                <a:cs typeface="Arial Black"/>
              </a:rPr>
              <a:t>Engenheiro</a:t>
            </a:r>
            <a:r>
              <a:rPr dirty="0" sz="1450" spc="50">
                <a:latin typeface="Arial Black"/>
                <a:cs typeface="Arial Black"/>
              </a:rPr>
              <a:t> </a:t>
            </a:r>
            <a:r>
              <a:rPr dirty="0" sz="1450" spc="-285">
                <a:solidFill>
                  <a:srgbClr val="151515"/>
                </a:solidFill>
                <a:latin typeface="Arial Black"/>
                <a:cs typeface="Arial Black"/>
              </a:rPr>
              <a:t>Civil</a:t>
            </a:r>
            <a:endParaRPr sz="1450">
              <a:latin typeface="Arial Black"/>
              <a:cs typeface="Arial Black"/>
            </a:endParaRPr>
          </a:p>
        </p:txBody>
      </p:sp>
      <p:sp>
        <p:nvSpPr>
          <p:cNvPr id="47" name="object 47" descr=""/>
          <p:cNvSpPr txBox="1"/>
          <p:nvPr/>
        </p:nvSpPr>
        <p:spPr>
          <a:xfrm>
            <a:off x="6299160" y="41369"/>
            <a:ext cx="962025" cy="1397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50" spc="-45">
                <a:solidFill>
                  <a:srgbClr val="313131"/>
                </a:solidFill>
                <a:latin typeface="Courier New"/>
                <a:cs typeface="Courier New"/>
              </a:rPr>
              <a:t>{##grvpenbeiropono</a:t>
            </a:r>
            <a:endParaRPr sz="750">
              <a:latin typeface="Courier New"/>
              <a:cs typeface="Courier New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255475" y="4467907"/>
            <a:ext cx="2488565" cy="488315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dirty="0" u="sng" sz="1400" spc="-10" b="1">
                <a:solidFill>
                  <a:srgbClr val="111111"/>
                </a:solidFill>
                <a:uFill>
                  <a:solidFill>
                    <a:srgbClr val="343438"/>
                  </a:solidFill>
                </a:uFill>
                <a:latin typeface="Calibri"/>
                <a:cs typeface="Calibri"/>
              </a:rPr>
              <a:t>INFORMAÇÕES</a:t>
            </a:r>
            <a:r>
              <a:rPr dirty="0" u="sng" sz="1400" spc="25" b="1">
                <a:solidFill>
                  <a:srgbClr val="111111"/>
                </a:solidFill>
                <a:uFill>
                  <a:solidFill>
                    <a:srgbClr val="343438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10" b="1">
                <a:solidFill>
                  <a:srgbClr val="1A1A1A"/>
                </a:solidFill>
                <a:uFill>
                  <a:solidFill>
                    <a:srgbClr val="343438"/>
                  </a:solidFill>
                </a:uFill>
                <a:latin typeface="Calibri"/>
                <a:cs typeface="Calibri"/>
              </a:rPr>
              <a:t>BANCÁRIAS</a:t>
            </a:r>
            <a:endParaRPr sz="1400">
              <a:latin typeface="Calibri"/>
              <a:cs typeface="Calibri"/>
            </a:endParaRPr>
          </a:p>
          <a:p>
            <a:pPr marL="13335">
              <a:lnSpc>
                <a:spcPct val="100000"/>
              </a:lnSpc>
              <a:spcBef>
                <a:spcPts val="195"/>
              </a:spcBef>
              <a:tabLst>
                <a:tab pos="1293495" algn="l"/>
              </a:tabLst>
            </a:pPr>
            <a:r>
              <a:rPr dirty="0" u="sng" sz="1300" spc="50" b="1">
                <a:solidFill>
                  <a:srgbClr val="1C1C1C"/>
                </a:solidFill>
                <a:uFill>
                  <a:solidFill>
                    <a:srgbClr val="343438"/>
                  </a:solidFill>
                </a:uFill>
                <a:latin typeface="Calibri"/>
                <a:cs typeface="Calibri"/>
              </a:rPr>
              <a:t>BANCO:</a:t>
            </a:r>
            <a:r>
              <a:rPr dirty="0" sz="1300" spc="25" b="1">
                <a:solidFill>
                  <a:srgbClr val="1C1C1C"/>
                </a:solidFill>
                <a:latin typeface="Calibri"/>
                <a:cs typeface="Calibri"/>
              </a:rPr>
              <a:t> </a:t>
            </a:r>
            <a:r>
              <a:rPr dirty="0" sz="1300" spc="-360">
                <a:latin typeface="Arial Black"/>
                <a:cs typeface="Arial Black"/>
              </a:rPr>
              <a:t>SICOB</a:t>
            </a:r>
            <a:r>
              <a:rPr dirty="0" sz="1300">
                <a:latin typeface="Arial Black"/>
                <a:cs typeface="Arial Black"/>
              </a:rPr>
              <a:t>	</a:t>
            </a:r>
            <a:r>
              <a:rPr dirty="0" u="sng" sz="1300" b="1">
                <a:solidFill>
                  <a:srgbClr val="161616"/>
                </a:solidFill>
                <a:uFill>
                  <a:solidFill>
                    <a:srgbClr val="343438"/>
                  </a:solidFill>
                </a:uFill>
                <a:latin typeface="Calibri"/>
                <a:cs typeface="Calibri"/>
              </a:rPr>
              <a:t>AGENCIA:</a:t>
            </a:r>
            <a:r>
              <a:rPr dirty="0" sz="1300" spc="340" b="1">
                <a:solidFill>
                  <a:srgbClr val="161616"/>
                </a:solidFill>
                <a:latin typeface="Calibri"/>
                <a:cs typeface="Calibri"/>
              </a:rPr>
              <a:t> </a:t>
            </a:r>
            <a:r>
              <a:rPr dirty="0" sz="1300" spc="-245">
                <a:solidFill>
                  <a:srgbClr val="0A0A0A"/>
                </a:solidFill>
                <a:latin typeface="Arial Black"/>
                <a:cs typeface="Arial Black"/>
              </a:rPr>
              <a:t>3188-</a:t>
            </a:r>
            <a:r>
              <a:rPr dirty="0" sz="1300" spc="-315">
                <a:solidFill>
                  <a:srgbClr val="0A0A0A"/>
                </a:solidFill>
                <a:latin typeface="Arial Black"/>
                <a:cs typeface="Arial Black"/>
              </a:rPr>
              <a:t>7</a:t>
            </a:r>
            <a:endParaRPr sz="1300">
              <a:latin typeface="Arial Black"/>
              <a:cs typeface="Arial Black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3038075" y="4732813"/>
            <a:ext cx="1920875" cy="223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300" b="1">
                <a:solidFill>
                  <a:srgbClr val="212121"/>
                </a:solidFill>
                <a:uFill>
                  <a:solidFill>
                    <a:srgbClr val="343438"/>
                  </a:solidFill>
                </a:uFill>
                <a:latin typeface="Calibri"/>
                <a:cs typeface="Calibri"/>
              </a:rPr>
              <a:t>CONTA</a:t>
            </a:r>
            <a:r>
              <a:rPr dirty="0" u="sng" sz="1300" spc="355" b="1">
                <a:solidFill>
                  <a:srgbClr val="212121"/>
                </a:solidFill>
                <a:uFill>
                  <a:solidFill>
                    <a:srgbClr val="343438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300" b="1">
                <a:solidFill>
                  <a:srgbClr val="151515"/>
                </a:solidFill>
                <a:uFill>
                  <a:solidFill>
                    <a:srgbClr val="343438"/>
                  </a:solidFill>
                </a:uFill>
                <a:latin typeface="Calibri"/>
                <a:cs typeface="Calibri"/>
              </a:rPr>
              <a:t>CORRENTE:</a:t>
            </a:r>
            <a:r>
              <a:rPr dirty="0" u="sng" sz="1300" spc="365" b="1">
                <a:solidFill>
                  <a:srgbClr val="151515"/>
                </a:solidFill>
                <a:uFill>
                  <a:solidFill>
                    <a:srgbClr val="343438"/>
                  </a:solidFill>
                </a:uFill>
                <a:latin typeface="Calibri"/>
                <a:cs typeface="Calibri"/>
              </a:rPr>
              <a:t> </a:t>
            </a:r>
            <a:r>
              <a:rPr dirty="0" sz="1300" spc="-300">
                <a:solidFill>
                  <a:srgbClr val="151515"/>
                </a:solidFill>
                <a:latin typeface="Arial Black"/>
                <a:cs typeface="Arial Black"/>
              </a:rPr>
              <a:t>118656</a:t>
            </a:r>
            <a:endParaRPr sz="1300">
              <a:latin typeface="Arial Black"/>
              <a:cs typeface="Arial Black"/>
            </a:endParaRPr>
          </a:p>
        </p:txBody>
      </p:sp>
      <p:sp>
        <p:nvSpPr>
          <p:cNvPr id="50" name="object 50" descr=""/>
          <p:cNvSpPr txBox="1"/>
          <p:nvPr/>
        </p:nvSpPr>
        <p:spPr>
          <a:xfrm>
            <a:off x="250978" y="5315657"/>
            <a:ext cx="199707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195">
                <a:solidFill>
                  <a:srgbClr val="0F0F0F"/>
                </a:solidFill>
                <a:latin typeface="Arial Black"/>
                <a:cs typeface="Arial Black"/>
              </a:rPr>
              <a:t>Data</a:t>
            </a:r>
            <a:r>
              <a:rPr dirty="0" sz="1100" spc="20">
                <a:solidFill>
                  <a:srgbClr val="0F0F0F"/>
                </a:solidFill>
                <a:latin typeface="Arial Black"/>
                <a:cs typeface="Arial Black"/>
              </a:rPr>
              <a:t> </a:t>
            </a:r>
            <a:r>
              <a:rPr dirty="0" sz="1100" spc="-210">
                <a:latin typeface="Arial Black"/>
                <a:cs typeface="Arial Black"/>
              </a:rPr>
              <a:t>Referência</a:t>
            </a:r>
            <a:r>
              <a:rPr dirty="0" sz="1100" spc="110">
                <a:latin typeface="Arial Black"/>
                <a:cs typeface="Arial Black"/>
              </a:rPr>
              <a:t> </a:t>
            </a:r>
            <a:r>
              <a:rPr dirty="0" sz="1100" spc="-245">
                <a:solidFill>
                  <a:srgbClr val="111111"/>
                </a:solidFill>
                <a:latin typeface="Arial Black"/>
                <a:cs typeface="Arial Black"/>
              </a:rPr>
              <a:t>da</a:t>
            </a:r>
            <a:r>
              <a:rPr dirty="0" sz="1100" spc="15">
                <a:solidFill>
                  <a:srgbClr val="111111"/>
                </a:solidFill>
                <a:latin typeface="Arial Black"/>
                <a:cs typeface="Arial Black"/>
              </a:rPr>
              <a:t> </a:t>
            </a:r>
            <a:r>
              <a:rPr dirty="0" sz="1100" spc="-180">
                <a:latin typeface="Arial Black"/>
                <a:cs typeface="Arial Black"/>
              </a:rPr>
              <a:t>Planilha:</a:t>
            </a:r>
            <a:r>
              <a:rPr dirty="0" sz="1100" spc="60">
                <a:latin typeface="Arial Black"/>
                <a:cs typeface="Arial Black"/>
              </a:rPr>
              <a:t> </a:t>
            </a:r>
            <a:r>
              <a:rPr dirty="0" sz="1100" spc="-85">
                <a:latin typeface="Arial Black"/>
                <a:cs typeface="Arial Black"/>
              </a:rPr>
              <a:t>05/22</a:t>
            </a:r>
            <a:endParaRPr sz="1100">
              <a:latin typeface="Arial Black"/>
              <a:cs typeface="Arial Black"/>
            </a:endParaRPr>
          </a:p>
        </p:txBody>
      </p:sp>
      <p:sp>
        <p:nvSpPr>
          <p:cNvPr id="51" name="object 51" descr=""/>
          <p:cNvSpPr txBox="1"/>
          <p:nvPr/>
        </p:nvSpPr>
        <p:spPr>
          <a:xfrm>
            <a:off x="280562" y="5701766"/>
            <a:ext cx="186055" cy="1244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-25">
                <a:solidFill>
                  <a:srgbClr val="111111"/>
                </a:solidFill>
                <a:latin typeface="Arial MT"/>
                <a:cs typeface="Arial MT"/>
              </a:rPr>
              <a:t>hem</a:t>
            </a:r>
            <a:endParaRPr sz="650">
              <a:latin typeface="Arial MT"/>
              <a:cs typeface="Arial MT"/>
            </a:endParaRPr>
          </a:p>
        </p:txBody>
      </p:sp>
      <p:sp>
        <p:nvSpPr>
          <p:cNvPr id="52" name="object 52" descr=""/>
          <p:cNvSpPr txBox="1"/>
          <p:nvPr/>
        </p:nvSpPr>
        <p:spPr>
          <a:xfrm>
            <a:off x="827483" y="5701766"/>
            <a:ext cx="537210" cy="1244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-50">
                <a:latin typeface="Arial MT"/>
                <a:cs typeface="Arial MT"/>
              </a:rPr>
              <a:t>Códigos</a:t>
            </a:r>
            <a:r>
              <a:rPr dirty="0" sz="650" spc="-5">
                <a:latin typeface="Arial MT"/>
                <a:cs typeface="Arial MT"/>
              </a:rPr>
              <a:t> </a:t>
            </a:r>
            <a:r>
              <a:rPr dirty="0" sz="650" spc="-10">
                <a:latin typeface="Arial MT"/>
                <a:cs typeface="Arial MT"/>
              </a:rPr>
              <a:t>Banco</a:t>
            </a:r>
            <a:endParaRPr sz="650">
              <a:latin typeface="Arial MT"/>
              <a:cs typeface="Arial MT"/>
            </a:endParaRPr>
          </a:p>
        </p:txBody>
      </p:sp>
      <p:sp>
        <p:nvSpPr>
          <p:cNvPr id="53" name="object 53" descr=""/>
          <p:cNvSpPr txBox="1"/>
          <p:nvPr/>
        </p:nvSpPr>
        <p:spPr>
          <a:xfrm>
            <a:off x="1660378" y="5698721"/>
            <a:ext cx="653415" cy="1244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-10">
                <a:latin typeface="Arial MT"/>
                <a:cs typeface="Arial MT"/>
              </a:rPr>
              <a:t>Descrição**"</a:t>
            </a:r>
            <a:r>
              <a:rPr dirty="0" sz="650" spc="45">
                <a:latin typeface="Arial MT"/>
                <a:cs typeface="Arial MT"/>
              </a:rPr>
              <a:t> </a:t>
            </a:r>
            <a:r>
              <a:rPr dirty="0" sz="650">
                <a:solidFill>
                  <a:srgbClr val="A5A5A5"/>
                </a:solidFill>
                <a:latin typeface="Arial MT"/>
                <a:cs typeface="Arial MT"/>
              </a:rPr>
              <a:t>"</a:t>
            </a:r>
            <a:r>
              <a:rPr dirty="0" sz="650" spc="185">
                <a:solidFill>
                  <a:srgbClr val="A5A5A5"/>
                </a:solidFill>
                <a:latin typeface="Arial MT"/>
                <a:cs typeface="Arial MT"/>
              </a:rPr>
              <a:t>  </a:t>
            </a:r>
            <a:r>
              <a:rPr dirty="0" sz="650" spc="-50">
                <a:solidFill>
                  <a:srgbClr val="979797"/>
                </a:solidFill>
                <a:latin typeface="Arial MT"/>
                <a:cs typeface="Arial MT"/>
              </a:rPr>
              <a:t>“</a:t>
            </a:r>
            <a:endParaRPr sz="650">
              <a:latin typeface="Arial MT"/>
              <a:cs typeface="Arial MT"/>
            </a:endParaRPr>
          </a:p>
        </p:txBody>
      </p:sp>
      <p:sp>
        <p:nvSpPr>
          <p:cNvPr id="54" name="object 54" descr=""/>
          <p:cNvSpPr txBox="1"/>
          <p:nvPr/>
        </p:nvSpPr>
        <p:spPr>
          <a:xfrm>
            <a:off x="4477391" y="7200510"/>
            <a:ext cx="191770" cy="1244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-50" b="1">
                <a:solidFill>
                  <a:srgbClr val="0F0F0F"/>
                </a:solidFill>
                <a:latin typeface="Cambria"/>
                <a:cs typeface="Cambria"/>
              </a:rPr>
              <a:t>Totai</a:t>
            </a:r>
            <a:endParaRPr sz="650">
              <a:latin typeface="Cambria"/>
              <a:cs typeface="Cambria"/>
            </a:endParaRPr>
          </a:p>
        </p:txBody>
      </p:sp>
      <p:sp>
        <p:nvSpPr>
          <p:cNvPr id="55" name="object 55" descr=""/>
          <p:cNvSpPr txBox="1"/>
          <p:nvPr/>
        </p:nvSpPr>
        <p:spPr>
          <a:xfrm>
            <a:off x="6807484" y="7194163"/>
            <a:ext cx="361950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spc="-125" b="1">
                <a:latin typeface="Courier New"/>
                <a:cs typeface="Courier New"/>
              </a:rPr>
              <a:t>10KO0O,00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56" name="object 56" descr=""/>
          <p:cNvSpPr txBox="1"/>
          <p:nvPr/>
        </p:nvSpPr>
        <p:spPr>
          <a:xfrm>
            <a:off x="263396" y="7819909"/>
            <a:ext cx="6930390" cy="1273810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marL="15240" marR="5080" indent="-2540">
              <a:lnSpc>
                <a:spcPct val="100899"/>
              </a:lnSpc>
              <a:spcBef>
                <a:spcPts val="85"/>
              </a:spcBef>
            </a:pPr>
            <a:r>
              <a:rPr dirty="0" sz="1050" spc="-10">
                <a:latin typeface="Arial MT"/>
                <a:cs typeface="Arial MT"/>
              </a:rPr>
              <a:t>Com</a:t>
            </a:r>
            <a:r>
              <a:rPr dirty="0" sz="1050" spc="10">
                <a:latin typeface="Arial MT"/>
                <a:cs typeface="Arial MT"/>
              </a:rPr>
              <a:t> </a:t>
            </a:r>
            <a:r>
              <a:rPr dirty="0" sz="1050">
                <a:solidFill>
                  <a:srgbClr val="1A1A1A"/>
                </a:solidFill>
                <a:latin typeface="Arial MT"/>
                <a:cs typeface="Arial MT"/>
              </a:rPr>
              <a:t>o</a:t>
            </a:r>
            <a:r>
              <a:rPr dirty="0" sz="1050" spc="-3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dirty="0" sz="1050" spc="-30">
                <a:latin typeface="Arial MT"/>
                <a:cs typeface="Arial MT"/>
              </a:rPr>
              <a:t>presente</a:t>
            </a:r>
            <a:r>
              <a:rPr dirty="0" sz="1050" spc="30">
                <a:latin typeface="Arial MT"/>
                <a:cs typeface="Arial MT"/>
              </a:rPr>
              <a:t> </a:t>
            </a:r>
            <a:r>
              <a:rPr dirty="0" sz="1050" spc="-10">
                <a:latin typeface="Arial MT"/>
                <a:cs typeface="Arial MT"/>
              </a:rPr>
              <a:t>vimos</a:t>
            </a:r>
            <a:r>
              <a:rPr dirty="0" sz="1050" spc="45">
                <a:latin typeface="Arial MT"/>
                <a:cs typeface="Arial MT"/>
              </a:rPr>
              <a:t> </a:t>
            </a:r>
            <a:r>
              <a:rPr dirty="0" sz="1050" spc="-30">
                <a:latin typeface="Arial MT"/>
                <a:cs typeface="Arial MT"/>
              </a:rPr>
              <a:t>formular</a:t>
            </a:r>
            <a:r>
              <a:rPr dirty="0" sz="1050" spc="30">
                <a:latin typeface="Arial MT"/>
                <a:cs typeface="Arial MT"/>
              </a:rPr>
              <a:t> </a:t>
            </a:r>
            <a:r>
              <a:rPr dirty="0" sz="1050" spc="-25">
                <a:solidFill>
                  <a:srgbClr val="0F0F0F"/>
                </a:solidFill>
                <a:latin typeface="Arial MT"/>
                <a:cs typeface="Arial MT"/>
              </a:rPr>
              <a:t>nossa</a:t>
            </a:r>
            <a:r>
              <a:rPr dirty="0" sz="1050" spc="15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dirty="0" sz="1050" spc="-30">
                <a:solidFill>
                  <a:srgbClr val="0C0C0C"/>
                </a:solidFill>
                <a:latin typeface="Arial MT"/>
                <a:cs typeface="Arial MT"/>
              </a:rPr>
              <a:t>proposta</a:t>
            </a:r>
            <a:r>
              <a:rPr dirty="0" sz="1050" spc="3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dirty="0" sz="1050" spc="-10">
                <a:solidFill>
                  <a:srgbClr val="0F0F0F"/>
                </a:solidFill>
                <a:latin typeface="Arial MT"/>
                <a:cs typeface="Arial MT"/>
              </a:rPr>
              <a:t>para</a:t>
            </a:r>
            <a:r>
              <a:rPr dirty="0" sz="1050" spc="15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dirty="0" sz="1050">
                <a:solidFill>
                  <a:srgbClr val="1C1C1C"/>
                </a:solidFill>
                <a:latin typeface="Arial MT"/>
                <a:cs typeface="Arial MT"/>
              </a:rPr>
              <a:t>o</a:t>
            </a:r>
            <a:r>
              <a:rPr dirty="0" sz="1050" spc="-2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dirty="0" sz="1050" spc="-35">
                <a:latin typeface="Arial MT"/>
                <a:cs typeface="Arial MT"/>
              </a:rPr>
              <a:t>fornecimento</a:t>
            </a:r>
            <a:r>
              <a:rPr dirty="0" sz="1050" spc="45">
                <a:latin typeface="Arial MT"/>
                <a:cs typeface="Arial MT"/>
              </a:rPr>
              <a:t> </a:t>
            </a:r>
            <a:r>
              <a:rPr dirty="0" sz="1050">
                <a:solidFill>
                  <a:srgbClr val="181818"/>
                </a:solidFill>
                <a:latin typeface="Arial MT"/>
                <a:cs typeface="Arial MT"/>
              </a:rPr>
              <a:t>dos</a:t>
            </a:r>
            <a:r>
              <a:rPr dirty="0" sz="1050" spc="-25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dirty="0" sz="1050" spc="-30">
                <a:latin typeface="Arial MT"/>
                <a:cs typeface="Arial MT"/>
              </a:rPr>
              <a:t>serviços,</a:t>
            </a:r>
            <a:r>
              <a:rPr dirty="0" sz="1050" spc="35">
                <a:latin typeface="Arial MT"/>
                <a:cs typeface="Arial MT"/>
              </a:rPr>
              <a:t> </a:t>
            </a:r>
            <a:r>
              <a:rPr dirty="0" sz="1050" spc="-10">
                <a:latin typeface="Arial MT"/>
                <a:cs typeface="Arial MT"/>
              </a:rPr>
              <a:t>pelo</a:t>
            </a:r>
            <a:r>
              <a:rPr dirty="0" sz="1050">
                <a:latin typeface="Arial MT"/>
                <a:cs typeface="Arial MT"/>
              </a:rPr>
              <a:t> </a:t>
            </a:r>
            <a:r>
              <a:rPr dirty="0" sz="1050" spc="-25">
                <a:solidFill>
                  <a:srgbClr val="0C0C0C"/>
                </a:solidFill>
                <a:latin typeface="Arial MT"/>
                <a:cs typeface="Arial MT"/>
              </a:rPr>
              <a:t>prazo</a:t>
            </a:r>
            <a:r>
              <a:rPr dirty="0" sz="1050" spc="2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dirty="0" sz="1050">
                <a:solidFill>
                  <a:srgbClr val="0C0C0C"/>
                </a:solidFill>
                <a:latin typeface="Arial MT"/>
                <a:cs typeface="Arial MT"/>
              </a:rPr>
              <a:t>de</a:t>
            </a:r>
            <a:r>
              <a:rPr dirty="0" sz="1050" spc="5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dirty="0" sz="1050">
                <a:solidFill>
                  <a:srgbClr val="161616"/>
                </a:solidFill>
                <a:latin typeface="Arial MT"/>
                <a:cs typeface="Arial MT"/>
              </a:rPr>
              <a:t>60</a:t>
            </a:r>
            <a:r>
              <a:rPr dirty="0" sz="1050" spc="-25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dirty="0" sz="1050" spc="-30">
                <a:solidFill>
                  <a:srgbClr val="0C0C0C"/>
                </a:solidFill>
                <a:latin typeface="Arial MT"/>
                <a:cs typeface="Arial MT"/>
              </a:rPr>
              <a:t>(sessenta)</a:t>
            </a:r>
            <a:r>
              <a:rPr dirty="0" sz="1050" spc="105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dirty="0" sz="1050" spc="-10">
                <a:solidFill>
                  <a:srgbClr val="0E0E0E"/>
                </a:solidFill>
                <a:latin typeface="Arial MT"/>
                <a:cs typeface="Arial MT"/>
              </a:rPr>
              <a:t>dias,</a:t>
            </a:r>
            <a:r>
              <a:rPr dirty="0" sz="1050" spc="1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dirty="0" sz="1050" spc="-25">
                <a:solidFill>
                  <a:srgbClr val="1C1C1C"/>
                </a:solidFill>
                <a:latin typeface="Arial MT"/>
                <a:cs typeface="Arial MT"/>
              </a:rPr>
              <a:t>na </a:t>
            </a:r>
            <a:r>
              <a:rPr dirty="0" sz="1050" spc="-30">
                <a:solidFill>
                  <a:srgbClr val="0E0E0E"/>
                </a:solidFill>
                <a:latin typeface="Arial MT"/>
                <a:cs typeface="Arial MT"/>
              </a:rPr>
              <a:t>forma</a:t>
            </a:r>
            <a:r>
              <a:rPr dirty="0" sz="1050" spc="-35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dirty="0" sz="1050" spc="-20">
                <a:solidFill>
                  <a:srgbClr val="0F0F0F"/>
                </a:solidFill>
                <a:latin typeface="Arial MT"/>
                <a:cs typeface="Arial MT"/>
              </a:rPr>
              <a:t>do</a:t>
            </a:r>
            <a:r>
              <a:rPr dirty="0" sz="1050" spc="-45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dirty="0" sz="1050" spc="-30">
                <a:latin typeface="Arial MT"/>
                <a:cs typeface="Arial MT"/>
              </a:rPr>
              <a:t>Edital</a:t>
            </a:r>
            <a:r>
              <a:rPr dirty="0" sz="1050" spc="-5">
                <a:latin typeface="Arial MT"/>
                <a:cs typeface="Arial MT"/>
              </a:rPr>
              <a:t> </a:t>
            </a:r>
            <a:r>
              <a:rPr dirty="0" sz="1050" spc="-30">
                <a:solidFill>
                  <a:srgbClr val="0F0F0F"/>
                </a:solidFill>
                <a:latin typeface="Arial MT"/>
                <a:cs typeface="Arial MT"/>
              </a:rPr>
              <a:t>Do</a:t>
            </a:r>
            <a:r>
              <a:rPr dirty="0" sz="1050" spc="-45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dirty="0" sz="1050">
                <a:solidFill>
                  <a:srgbClr val="181818"/>
                </a:solidFill>
                <a:latin typeface="Arial MT"/>
                <a:cs typeface="Arial MT"/>
              </a:rPr>
              <a:t>PE</a:t>
            </a:r>
            <a:r>
              <a:rPr dirty="0" sz="1050" spc="-4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dirty="0" sz="1050" spc="-40">
                <a:solidFill>
                  <a:srgbClr val="161616"/>
                </a:solidFill>
                <a:latin typeface="Arial MT"/>
                <a:cs typeface="Arial MT"/>
              </a:rPr>
              <a:t>n°</a:t>
            </a:r>
            <a:r>
              <a:rPr dirty="0" sz="1050" spc="-7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dirty="0" sz="1050" spc="-35">
                <a:latin typeface="Arial MT"/>
                <a:cs typeface="Arial MT"/>
              </a:rPr>
              <a:t>198/2023,</a:t>
            </a:r>
            <a:r>
              <a:rPr dirty="0" sz="1050" spc="40">
                <a:latin typeface="Arial MT"/>
                <a:cs typeface="Arial MT"/>
              </a:rPr>
              <a:t> </a:t>
            </a:r>
            <a:r>
              <a:rPr dirty="0" sz="1050" spc="-40">
                <a:solidFill>
                  <a:srgbClr val="0C0C0C"/>
                </a:solidFill>
                <a:latin typeface="Arial MT"/>
                <a:cs typeface="Arial MT"/>
              </a:rPr>
              <a:t>que</a:t>
            </a:r>
            <a:r>
              <a:rPr dirty="0" sz="1050" spc="-3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dirty="0" sz="1050">
                <a:solidFill>
                  <a:srgbClr val="131313"/>
                </a:solidFill>
                <a:latin typeface="Arial MT"/>
                <a:cs typeface="Arial MT"/>
              </a:rPr>
              <a:t>é</a:t>
            </a:r>
            <a:r>
              <a:rPr dirty="0" sz="1050" spc="-55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dirty="0" sz="1050">
                <a:solidFill>
                  <a:srgbClr val="1C1C1C"/>
                </a:solidFill>
                <a:latin typeface="Arial MT"/>
                <a:cs typeface="Arial MT"/>
              </a:rPr>
              <a:t>a</a:t>
            </a:r>
            <a:r>
              <a:rPr dirty="0" sz="1050" spc="-5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dirty="0" sz="1050" spc="-35">
                <a:latin typeface="Arial MT"/>
                <a:cs typeface="Arial MT"/>
              </a:rPr>
              <a:t>seguinte</a:t>
            </a:r>
            <a:r>
              <a:rPr dirty="0" sz="1050" spc="-10">
                <a:latin typeface="Arial MT"/>
                <a:cs typeface="Arial MT"/>
              </a:rPr>
              <a:t> </a:t>
            </a:r>
            <a:r>
              <a:rPr dirty="0" sz="1050" spc="-20">
                <a:latin typeface="Arial MT"/>
                <a:cs typeface="Arial MT"/>
              </a:rPr>
              <a:t>(em</a:t>
            </a:r>
            <a:r>
              <a:rPr dirty="0" sz="1050" spc="-30">
                <a:latin typeface="Arial MT"/>
                <a:cs typeface="Arial MT"/>
              </a:rPr>
              <a:t> </a:t>
            </a:r>
            <a:r>
              <a:rPr dirty="0" sz="1050" spc="-10">
                <a:latin typeface="Arial MT"/>
                <a:cs typeface="Arial MT"/>
              </a:rPr>
              <a:t>reais):</a:t>
            </a:r>
            <a:endParaRPr sz="1050">
              <a:latin typeface="Arial MT"/>
              <a:cs typeface="Arial MT"/>
            </a:endParaRPr>
          </a:p>
          <a:p>
            <a:pPr marL="17145">
              <a:lnSpc>
                <a:spcPct val="100000"/>
              </a:lnSpc>
              <a:spcBef>
                <a:spcPts val="1195"/>
              </a:spcBef>
            </a:pPr>
            <a:r>
              <a:rPr dirty="0" sz="900" spc="10">
                <a:solidFill>
                  <a:srgbClr val="131313"/>
                </a:solidFill>
                <a:latin typeface="Arial MT"/>
                <a:cs typeface="Arial MT"/>
              </a:rPr>
              <a:t>Preço</a:t>
            </a:r>
            <a:r>
              <a:rPr dirty="0" sz="900" spc="15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dirty="0" sz="900" spc="10">
                <a:latin typeface="Arial MT"/>
                <a:cs typeface="Arial MT"/>
              </a:rPr>
              <a:t>Total</a:t>
            </a:r>
            <a:r>
              <a:rPr dirty="0" sz="900" spc="165">
                <a:latin typeface="Arial MT"/>
                <a:cs typeface="Arial MT"/>
              </a:rPr>
              <a:t> </a:t>
            </a:r>
            <a:r>
              <a:rPr dirty="0" sz="900" spc="10">
                <a:latin typeface="Arial MT"/>
                <a:cs typeface="Arial MT"/>
              </a:rPr>
              <a:t>geral,</a:t>
            </a:r>
            <a:r>
              <a:rPr dirty="0" sz="900" spc="175">
                <a:latin typeface="Arial MT"/>
                <a:cs typeface="Arial MT"/>
              </a:rPr>
              <a:t> </a:t>
            </a:r>
            <a:r>
              <a:rPr dirty="0" sz="900" spc="55">
                <a:solidFill>
                  <a:srgbClr val="161616"/>
                </a:solidFill>
                <a:latin typeface="Arial MT"/>
                <a:cs typeface="Arial MT"/>
              </a:rPr>
              <a:t>com</a:t>
            </a:r>
            <a:r>
              <a:rPr dirty="0" sz="900" spc="175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dirty="0" sz="900" spc="10">
                <a:solidFill>
                  <a:srgbClr val="0A0A0A"/>
                </a:solidFill>
                <a:latin typeface="Arial MT"/>
                <a:cs typeface="Arial MT"/>
              </a:rPr>
              <a:t>BDI</a:t>
            </a:r>
            <a:r>
              <a:rPr dirty="0" sz="900" spc="170">
                <a:solidFill>
                  <a:srgbClr val="0A0A0A"/>
                </a:solidFill>
                <a:latin typeface="Arial MT"/>
                <a:cs typeface="Arial MT"/>
              </a:rPr>
              <a:t> </a:t>
            </a:r>
            <a:r>
              <a:rPr dirty="0" sz="900" spc="10">
                <a:solidFill>
                  <a:srgbClr val="161616"/>
                </a:solidFill>
                <a:latin typeface="Arial MT"/>
                <a:cs typeface="Arial MT"/>
              </a:rPr>
              <a:t>por</a:t>
            </a:r>
            <a:r>
              <a:rPr dirty="0" sz="900" spc="145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dirty="0" sz="900" spc="10">
                <a:latin typeface="Arial MT"/>
                <a:cs typeface="Arial MT"/>
              </a:rPr>
              <a:t>extenso</a:t>
            </a:r>
            <a:r>
              <a:rPr dirty="0" sz="900" spc="220">
                <a:latin typeface="Arial MT"/>
                <a:cs typeface="Arial MT"/>
              </a:rPr>
              <a:t> </a:t>
            </a:r>
            <a:r>
              <a:rPr dirty="0" sz="900" spc="55">
                <a:solidFill>
                  <a:srgbClr val="0F0F0F"/>
                </a:solidFill>
                <a:latin typeface="Arial MT"/>
                <a:cs typeface="Arial MT"/>
              </a:rPr>
              <a:t>R$</a:t>
            </a:r>
            <a:r>
              <a:rPr dirty="0" sz="900" spc="19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dirty="0" sz="900" spc="10">
                <a:latin typeface="Arial MT"/>
                <a:cs typeface="Arial MT"/>
              </a:rPr>
              <a:t>107.000,00</a:t>
            </a:r>
            <a:r>
              <a:rPr dirty="0" sz="900" spc="195">
                <a:latin typeface="Arial MT"/>
                <a:cs typeface="Arial MT"/>
              </a:rPr>
              <a:t> </a:t>
            </a:r>
            <a:r>
              <a:rPr dirty="0" sz="900" spc="10">
                <a:latin typeface="Arial MT"/>
                <a:cs typeface="Arial MT"/>
              </a:rPr>
              <a:t>(cento</a:t>
            </a:r>
            <a:r>
              <a:rPr dirty="0" sz="900" spc="190">
                <a:latin typeface="Arial MT"/>
                <a:cs typeface="Arial MT"/>
              </a:rPr>
              <a:t> </a:t>
            </a:r>
            <a:r>
              <a:rPr dirty="0" sz="900" spc="50">
                <a:solidFill>
                  <a:srgbClr val="151515"/>
                </a:solidFill>
                <a:latin typeface="Arial MT"/>
                <a:cs typeface="Arial MT"/>
              </a:rPr>
              <a:t>e</a:t>
            </a:r>
            <a:r>
              <a:rPr dirty="0" sz="900" spc="155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dirty="0" sz="900" spc="10">
                <a:latin typeface="Arial MT"/>
                <a:cs typeface="Arial MT"/>
              </a:rPr>
              <a:t>sete</a:t>
            </a:r>
            <a:r>
              <a:rPr dirty="0" sz="900" spc="175">
                <a:latin typeface="Arial MT"/>
                <a:cs typeface="Arial MT"/>
              </a:rPr>
              <a:t> </a:t>
            </a:r>
            <a:r>
              <a:rPr dirty="0" sz="900" spc="10">
                <a:latin typeface="Arial MT"/>
                <a:cs typeface="Arial MT"/>
              </a:rPr>
              <a:t>mil</a:t>
            </a:r>
            <a:r>
              <a:rPr dirty="0" sz="900" spc="125">
                <a:latin typeface="Arial MT"/>
                <a:cs typeface="Arial MT"/>
              </a:rPr>
              <a:t> </a:t>
            </a:r>
            <a:r>
              <a:rPr dirty="0" sz="900" spc="-10">
                <a:solidFill>
                  <a:srgbClr val="0A0A0A"/>
                </a:solidFill>
                <a:latin typeface="Arial MT"/>
                <a:cs typeface="Arial MT"/>
              </a:rPr>
              <a:t>reais).</a:t>
            </a:r>
            <a:endParaRPr sz="900">
              <a:latin typeface="Arial MT"/>
              <a:cs typeface="Arial MT"/>
            </a:endParaRPr>
          </a:p>
          <a:p>
            <a:pPr marL="20320" marR="297180" indent="-8255">
              <a:lnSpc>
                <a:spcPct val="97400"/>
              </a:lnSpc>
              <a:spcBef>
                <a:spcPts val="815"/>
              </a:spcBef>
            </a:pPr>
            <a:r>
              <a:rPr dirty="0" sz="1200">
                <a:solidFill>
                  <a:srgbClr val="1A1A1A"/>
                </a:solidFill>
                <a:latin typeface="Arial MT"/>
                <a:cs typeface="Arial MT"/>
              </a:rPr>
              <a:t>O</a:t>
            </a:r>
            <a:r>
              <a:rPr dirty="0" sz="1200" spc="-45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0F0F0F"/>
                </a:solidFill>
                <a:latin typeface="Arial MT"/>
                <a:cs typeface="Arial MT"/>
              </a:rPr>
              <a:t>Regime</a:t>
            </a:r>
            <a:r>
              <a:rPr dirty="0" sz="1200" spc="-2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0F0F0F"/>
                </a:solidFill>
                <a:latin typeface="Arial MT"/>
                <a:cs typeface="Arial MT"/>
              </a:rPr>
              <a:t>Tributário</a:t>
            </a:r>
            <a:r>
              <a:rPr dirty="0" sz="1200" spc="4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111111"/>
                </a:solidFill>
                <a:latin typeface="Arial MT"/>
                <a:cs typeface="Arial MT"/>
              </a:rPr>
              <a:t>a</a:t>
            </a:r>
            <a:r>
              <a:rPr dirty="0" sz="1200" spc="-2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que</a:t>
            </a:r>
            <a:r>
              <a:rPr dirty="0" sz="1200" spc="-15"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181818"/>
                </a:solidFill>
                <a:latin typeface="Arial MT"/>
                <a:cs typeface="Arial MT"/>
              </a:rPr>
              <a:t>se</a:t>
            </a:r>
            <a:r>
              <a:rPr dirty="0" sz="1200" spc="-5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sujeita</a:t>
            </a:r>
            <a:r>
              <a:rPr dirty="0" sz="1200" spc="25"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esta</a:t>
            </a:r>
            <a:r>
              <a:rPr dirty="0" sz="1200" spc="20"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0C0C0C"/>
                </a:solidFill>
                <a:latin typeface="Arial MT"/>
                <a:cs typeface="Arial MT"/>
              </a:rPr>
              <a:t>empresa</a:t>
            </a:r>
            <a:r>
              <a:rPr dirty="0" sz="1200" spc="55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0E0E0E"/>
                </a:solidFill>
                <a:latin typeface="Arial MT"/>
                <a:cs typeface="Arial MT"/>
              </a:rPr>
              <a:t>licitante </a:t>
            </a:r>
            <a:r>
              <a:rPr dirty="0" sz="1200">
                <a:solidFill>
                  <a:srgbClr val="161616"/>
                </a:solidFill>
                <a:latin typeface="Arial MT"/>
                <a:cs typeface="Arial MT"/>
              </a:rPr>
              <a:t>é</a:t>
            </a:r>
            <a:r>
              <a:rPr dirty="0" sz="1200" spc="-4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1F1F1F"/>
                </a:solidFill>
                <a:latin typeface="Arial MT"/>
                <a:cs typeface="Arial MT"/>
              </a:rPr>
              <a:t>o</a:t>
            </a:r>
            <a:r>
              <a:rPr dirty="0" sz="1200" spc="-55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131313"/>
                </a:solidFill>
                <a:latin typeface="Arial MT"/>
                <a:cs typeface="Arial MT"/>
              </a:rPr>
              <a:t>de</a:t>
            </a:r>
            <a:r>
              <a:rPr dirty="0" sz="1200" spc="-2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131313"/>
                </a:solidFill>
                <a:latin typeface="Arial MT"/>
                <a:cs typeface="Arial MT"/>
              </a:rPr>
              <a:t>Lucro</a:t>
            </a:r>
            <a:r>
              <a:rPr dirty="0" sz="1200" spc="-1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dirty="0" sz="1200" spc="-10">
                <a:solidFill>
                  <a:srgbClr val="0E0E0E"/>
                </a:solidFill>
                <a:latin typeface="Arial MT"/>
                <a:cs typeface="Arial MT"/>
              </a:rPr>
              <a:t>Presumido,</a:t>
            </a:r>
            <a:r>
              <a:rPr dirty="0" sz="1200" spc="-25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161616"/>
                </a:solidFill>
                <a:latin typeface="Arial MT"/>
                <a:cs typeface="Arial MT"/>
              </a:rPr>
              <a:t>Caso </a:t>
            </a:r>
            <a:r>
              <a:rPr dirty="0" sz="1200" spc="-20">
                <a:solidFill>
                  <a:srgbClr val="161616"/>
                </a:solidFill>
                <a:latin typeface="Arial MT"/>
                <a:cs typeface="Arial MT"/>
              </a:rPr>
              <a:t>seja </a:t>
            </a:r>
            <a:r>
              <a:rPr dirty="0" sz="1200" spc="-10">
                <a:solidFill>
                  <a:srgbClr val="0C0C0C"/>
                </a:solidFill>
                <a:latin typeface="Arial MT"/>
                <a:cs typeface="Arial MT"/>
              </a:rPr>
              <a:t>adjudicado</a:t>
            </a:r>
            <a:r>
              <a:rPr dirty="0" sz="1200" spc="45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151515"/>
                </a:solidFill>
                <a:latin typeface="Arial MT"/>
                <a:cs typeface="Arial MT"/>
              </a:rPr>
              <a:t>o</a:t>
            </a:r>
            <a:r>
              <a:rPr dirty="0" sz="1200" spc="-45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0E0E0E"/>
                </a:solidFill>
                <a:latin typeface="Arial MT"/>
                <a:cs typeface="Arial MT"/>
              </a:rPr>
              <a:t>objeto</a:t>
            </a:r>
            <a:r>
              <a:rPr dirty="0" sz="1200" spc="15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181818"/>
                </a:solidFill>
                <a:latin typeface="Arial MT"/>
                <a:cs typeface="Arial MT"/>
              </a:rPr>
              <a:t>da</a:t>
            </a:r>
            <a:r>
              <a:rPr dirty="0" sz="1200" spc="-4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0C0C0C"/>
                </a:solidFill>
                <a:latin typeface="Arial MT"/>
                <a:cs typeface="Arial MT"/>
              </a:rPr>
              <a:t>presente</a:t>
            </a:r>
            <a:r>
              <a:rPr dirty="0" sz="1200" spc="-25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0F0F0F"/>
                </a:solidFill>
                <a:latin typeface="Arial MT"/>
                <a:cs typeface="Arial MT"/>
              </a:rPr>
              <a:t>licitação,</a:t>
            </a:r>
            <a:r>
              <a:rPr dirty="0" sz="1200" spc="15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0F0F0F"/>
                </a:solidFill>
                <a:latin typeface="Arial MT"/>
                <a:cs typeface="Arial MT"/>
              </a:rPr>
              <a:t>fica</a:t>
            </a:r>
            <a:r>
              <a:rPr dirty="0" sz="1200" spc="-2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0C0C0C"/>
                </a:solidFill>
                <a:latin typeface="Arial MT"/>
                <a:cs typeface="Arial MT"/>
              </a:rPr>
              <a:t>o</a:t>
            </a:r>
            <a:r>
              <a:rPr dirty="0" sz="1200" spc="-45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compromisso</a:t>
            </a:r>
            <a:r>
              <a:rPr dirty="0" sz="1200" spc="20"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161616"/>
                </a:solidFill>
                <a:latin typeface="Arial MT"/>
                <a:cs typeface="Arial MT"/>
              </a:rPr>
              <a:t>de</a:t>
            </a:r>
            <a:r>
              <a:rPr dirty="0" sz="1200" spc="-55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0F0F0F"/>
                </a:solidFill>
                <a:latin typeface="Arial MT"/>
                <a:cs typeface="Arial MT"/>
              </a:rPr>
              <a:t>que</a:t>
            </a:r>
            <a:r>
              <a:rPr dirty="0" sz="1200" spc="-4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131313"/>
                </a:solidFill>
                <a:latin typeface="Arial MT"/>
                <a:cs typeface="Arial MT"/>
              </a:rPr>
              <a:t>o</a:t>
            </a:r>
            <a:r>
              <a:rPr dirty="0" sz="1200" spc="-5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080808"/>
                </a:solidFill>
                <a:latin typeface="Arial MT"/>
                <a:cs typeface="Arial MT"/>
              </a:rPr>
              <a:t>contrato</a:t>
            </a:r>
            <a:r>
              <a:rPr dirty="0" sz="1200" spc="30">
                <a:solidFill>
                  <a:srgbClr val="080808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0C0C0C"/>
                </a:solidFill>
                <a:latin typeface="Arial MT"/>
                <a:cs typeface="Arial MT"/>
              </a:rPr>
              <a:t>será</a:t>
            </a:r>
            <a:r>
              <a:rPr dirty="0" sz="1200" spc="55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0C0C0C"/>
                </a:solidFill>
                <a:latin typeface="Arial MT"/>
                <a:cs typeface="Arial MT"/>
              </a:rPr>
              <a:t>assinado</a:t>
            </a:r>
            <a:r>
              <a:rPr dirty="0" sz="1200" spc="-1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dirty="0" sz="1200" spc="-25">
                <a:solidFill>
                  <a:srgbClr val="1C1C1C"/>
                </a:solidFill>
                <a:latin typeface="Arial MT"/>
                <a:cs typeface="Arial MT"/>
              </a:rPr>
              <a:t>no </a:t>
            </a:r>
            <a:r>
              <a:rPr dirty="0" sz="1200">
                <a:latin typeface="Arial MT"/>
                <a:cs typeface="Arial MT"/>
              </a:rPr>
              <a:t>prazo</a:t>
            </a:r>
            <a:r>
              <a:rPr dirty="0" sz="1200" spc="-10"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0C0C0C"/>
                </a:solidFill>
                <a:latin typeface="Arial MT"/>
                <a:cs typeface="Arial MT"/>
              </a:rPr>
              <a:t>determinado</a:t>
            </a:r>
            <a:r>
              <a:rPr dirty="0" sz="1200" spc="2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131313"/>
                </a:solidFill>
                <a:latin typeface="Arial MT"/>
                <a:cs typeface="Arial MT"/>
              </a:rPr>
              <a:t>no</a:t>
            </a:r>
            <a:r>
              <a:rPr dirty="0" sz="1200" spc="-55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dirty="0" sz="1200">
                <a:latin typeface="Arial MT"/>
                <a:cs typeface="Arial MT"/>
              </a:rPr>
              <a:t>documento</a:t>
            </a:r>
            <a:r>
              <a:rPr dirty="0" sz="1200" spc="20"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0E0E0E"/>
                </a:solidFill>
                <a:latin typeface="Arial MT"/>
                <a:cs typeface="Arial MT"/>
              </a:rPr>
              <a:t>de</a:t>
            </a:r>
            <a:r>
              <a:rPr dirty="0" sz="1200" spc="-5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dirty="0" sz="1200" spc="-10">
                <a:latin typeface="Arial MT"/>
                <a:cs typeface="Arial MT"/>
              </a:rPr>
              <a:t>convocação.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5127" y="5407052"/>
            <a:ext cx="4626864" cy="380778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05127" y="3018810"/>
            <a:ext cx="4623816" cy="198004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05127" y="2802528"/>
            <a:ext cx="4626864" cy="130987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92608" y="100525"/>
            <a:ext cx="603504" cy="773741"/>
          </a:xfrm>
          <a:prstGeom prst="rect">
            <a:avLst/>
          </a:prstGeom>
        </p:spPr>
      </p:pic>
      <p:sp>
        <p:nvSpPr>
          <p:cNvPr id="6" name="object 6" descr=""/>
          <p:cNvSpPr/>
          <p:nvPr/>
        </p:nvSpPr>
        <p:spPr>
          <a:xfrm>
            <a:off x="1400555" y="5870078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380778"/>
                </a:moveTo>
                <a:lnTo>
                  <a:pt x="0" y="0"/>
                </a:lnTo>
              </a:path>
            </a:pathLst>
          </a:custGeom>
          <a:ln w="9144">
            <a:solidFill>
              <a:srgbClr val="57575B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7" name="object 7" descr=""/>
          <p:cNvGrpSpPr/>
          <p:nvPr/>
        </p:nvGrpSpPr>
        <p:grpSpPr>
          <a:xfrm>
            <a:off x="1395983" y="5870078"/>
            <a:ext cx="4632960" cy="381000"/>
            <a:chOff x="1395983" y="5870078"/>
            <a:chExt cx="4632960" cy="381000"/>
          </a:xfrm>
        </p:grpSpPr>
        <p:sp>
          <p:nvSpPr>
            <p:cNvPr id="8" name="object 8" descr=""/>
            <p:cNvSpPr/>
            <p:nvPr/>
          </p:nvSpPr>
          <p:spPr>
            <a:xfrm>
              <a:off x="6024372" y="5870078"/>
              <a:ext cx="0" cy="381000"/>
            </a:xfrm>
            <a:custGeom>
              <a:avLst/>
              <a:gdLst/>
              <a:ahLst/>
              <a:cxnLst/>
              <a:rect l="l" t="t" r="r" b="b"/>
              <a:pathLst>
                <a:path w="0" h="381000">
                  <a:moveTo>
                    <a:pt x="0" y="380778"/>
                  </a:moveTo>
                  <a:lnTo>
                    <a:pt x="0" y="0"/>
                  </a:lnTo>
                </a:path>
              </a:pathLst>
            </a:custGeom>
            <a:ln w="9144">
              <a:solidFill>
                <a:srgbClr val="57575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395983" y="5874648"/>
              <a:ext cx="4632960" cy="0"/>
            </a:xfrm>
            <a:custGeom>
              <a:avLst/>
              <a:gdLst/>
              <a:ahLst/>
              <a:cxnLst/>
              <a:rect l="l" t="t" r="r" b="b"/>
              <a:pathLst>
                <a:path w="4632960" h="0">
                  <a:moveTo>
                    <a:pt x="0" y="0"/>
                  </a:moveTo>
                  <a:lnTo>
                    <a:pt x="4632960" y="0"/>
                  </a:lnTo>
                </a:path>
              </a:pathLst>
            </a:custGeom>
            <a:ln w="9138">
              <a:solidFill>
                <a:srgbClr val="57575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395983" y="6246288"/>
              <a:ext cx="4632960" cy="0"/>
            </a:xfrm>
            <a:custGeom>
              <a:avLst/>
              <a:gdLst/>
              <a:ahLst/>
              <a:cxnLst/>
              <a:rect l="l" t="t" r="r" b="b"/>
              <a:pathLst>
                <a:path w="4632960" h="0">
                  <a:moveTo>
                    <a:pt x="0" y="0"/>
                  </a:moveTo>
                  <a:lnTo>
                    <a:pt x="4632960" y="0"/>
                  </a:lnTo>
                </a:path>
              </a:pathLst>
            </a:custGeom>
            <a:ln w="9138">
              <a:solidFill>
                <a:srgbClr val="57575B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/>
          <p:nvPr/>
        </p:nvSpPr>
        <p:spPr>
          <a:xfrm>
            <a:off x="3901440" y="5012565"/>
            <a:ext cx="134620" cy="0"/>
          </a:xfrm>
          <a:custGeom>
            <a:avLst/>
            <a:gdLst/>
            <a:ahLst/>
            <a:cxnLst/>
            <a:rect l="l" t="t" r="r" b="b"/>
            <a:pathLst>
              <a:path w="134620" h="0">
                <a:moveTo>
                  <a:pt x="0" y="0"/>
                </a:moveTo>
                <a:lnTo>
                  <a:pt x="134112" y="0"/>
                </a:lnTo>
              </a:path>
            </a:pathLst>
          </a:custGeom>
          <a:ln w="9138">
            <a:solidFill>
              <a:srgbClr val="3B3B3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4553711" y="500952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9138">
            <a:solidFill>
              <a:srgbClr val="3B3B3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1400555" y="3299064"/>
            <a:ext cx="0" cy="1200785"/>
          </a:xfrm>
          <a:custGeom>
            <a:avLst/>
            <a:gdLst/>
            <a:ahLst/>
            <a:cxnLst/>
            <a:rect l="l" t="t" r="r" b="b"/>
            <a:pathLst>
              <a:path w="0" h="1200785">
                <a:moveTo>
                  <a:pt x="0" y="1200213"/>
                </a:moveTo>
                <a:lnTo>
                  <a:pt x="0" y="0"/>
                </a:lnTo>
              </a:path>
            </a:pathLst>
          </a:custGeom>
          <a:ln w="9144">
            <a:solidFill>
              <a:srgbClr val="4B4B4B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14" name="object 14" descr=""/>
          <p:cNvGrpSpPr/>
          <p:nvPr/>
        </p:nvGrpSpPr>
        <p:grpSpPr>
          <a:xfrm>
            <a:off x="1395983" y="3299064"/>
            <a:ext cx="4636135" cy="1200785"/>
            <a:chOff x="1395983" y="3299064"/>
            <a:chExt cx="4636135" cy="1200785"/>
          </a:xfrm>
        </p:grpSpPr>
        <p:sp>
          <p:nvSpPr>
            <p:cNvPr id="15" name="object 15" descr=""/>
            <p:cNvSpPr/>
            <p:nvPr/>
          </p:nvSpPr>
          <p:spPr>
            <a:xfrm>
              <a:off x="6027419" y="3299064"/>
              <a:ext cx="0" cy="1200785"/>
            </a:xfrm>
            <a:custGeom>
              <a:avLst/>
              <a:gdLst/>
              <a:ahLst/>
              <a:cxnLst/>
              <a:rect l="l" t="t" r="r" b="b"/>
              <a:pathLst>
                <a:path w="0" h="1200785">
                  <a:moveTo>
                    <a:pt x="0" y="1200213"/>
                  </a:moveTo>
                  <a:lnTo>
                    <a:pt x="0" y="0"/>
                  </a:lnTo>
                </a:path>
              </a:pathLst>
            </a:custGeom>
            <a:ln w="9144">
              <a:solidFill>
                <a:srgbClr val="4B4B4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1395983" y="3303633"/>
              <a:ext cx="4636135" cy="0"/>
            </a:xfrm>
            <a:custGeom>
              <a:avLst/>
              <a:gdLst/>
              <a:ahLst/>
              <a:cxnLst/>
              <a:rect l="l" t="t" r="r" b="b"/>
              <a:pathLst>
                <a:path w="4636135" h="0">
                  <a:moveTo>
                    <a:pt x="0" y="0"/>
                  </a:moveTo>
                  <a:lnTo>
                    <a:pt x="4636008" y="0"/>
                  </a:lnTo>
                </a:path>
              </a:pathLst>
            </a:custGeom>
            <a:ln w="9138">
              <a:solidFill>
                <a:srgbClr val="4B4B4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1395983" y="4494706"/>
              <a:ext cx="4636135" cy="0"/>
            </a:xfrm>
            <a:custGeom>
              <a:avLst/>
              <a:gdLst/>
              <a:ahLst/>
              <a:cxnLst/>
              <a:rect l="l" t="t" r="r" b="b"/>
              <a:pathLst>
                <a:path w="4636135" h="0">
                  <a:moveTo>
                    <a:pt x="0" y="0"/>
                  </a:moveTo>
                  <a:lnTo>
                    <a:pt x="4636008" y="0"/>
                  </a:lnTo>
                </a:path>
              </a:pathLst>
            </a:custGeom>
            <a:ln w="9138">
              <a:solidFill>
                <a:srgbClr val="4B4B4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5116068" y="3299064"/>
              <a:ext cx="0" cy="1200785"/>
            </a:xfrm>
            <a:custGeom>
              <a:avLst/>
              <a:gdLst/>
              <a:ahLst/>
              <a:cxnLst/>
              <a:rect l="l" t="t" r="r" b="b"/>
              <a:pathLst>
                <a:path w="0" h="1200785">
                  <a:moveTo>
                    <a:pt x="0" y="1200213"/>
                  </a:moveTo>
                  <a:lnTo>
                    <a:pt x="0" y="0"/>
                  </a:lnTo>
                </a:path>
              </a:pathLst>
            </a:custGeom>
            <a:ln w="9144">
              <a:solidFill>
                <a:srgbClr val="4B4B4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5567172" y="3299064"/>
              <a:ext cx="0" cy="1200785"/>
            </a:xfrm>
            <a:custGeom>
              <a:avLst/>
              <a:gdLst/>
              <a:ahLst/>
              <a:cxnLst/>
              <a:rect l="l" t="t" r="r" b="b"/>
              <a:pathLst>
                <a:path w="0" h="1200785">
                  <a:moveTo>
                    <a:pt x="0" y="1200213"/>
                  </a:moveTo>
                  <a:lnTo>
                    <a:pt x="0" y="0"/>
                  </a:lnTo>
                </a:path>
              </a:pathLst>
            </a:custGeom>
            <a:ln w="9144">
              <a:solidFill>
                <a:srgbClr val="4B4B4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1395983" y="4375904"/>
              <a:ext cx="4636135" cy="0"/>
            </a:xfrm>
            <a:custGeom>
              <a:avLst/>
              <a:gdLst/>
              <a:ahLst/>
              <a:cxnLst/>
              <a:rect l="l" t="t" r="r" b="b"/>
              <a:pathLst>
                <a:path w="4636135" h="0">
                  <a:moveTo>
                    <a:pt x="0" y="0"/>
                  </a:moveTo>
                  <a:lnTo>
                    <a:pt x="4636008" y="0"/>
                  </a:lnTo>
                </a:path>
              </a:pathLst>
            </a:custGeom>
            <a:ln w="9138">
              <a:solidFill>
                <a:srgbClr val="4B4B4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1395983" y="4266240"/>
              <a:ext cx="4636135" cy="0"/>
            </a:xfrm>
            <a:custGeom>
              <a:avLst/>
              <a:gdLst/>
              <a:ahLst/>
              <a:cxnLst/>
              <a:rect l="l" t="t" r="r" b="b"/>
              <a:pathLst>
                <a:path w="4636135" h="0">
                  <a:moveTo>
                    <a:pt x="0" y="0"/>
                  </a:moveTo>
                  <a:lnTo>
                    <a:pt x="4636008" y="0"/>
                  </a:lnTo>
                </a:path>
              </a:pathLst>
            </a:custGeom>
            <a:ln w="9138">
              <a:solidFill>
                <a:srgbClr val="4B4B4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1395983" y="4150483"/>
              <a:ext cx="4636135" cy="0"/>
            </a:xfrm>
            <a:custGeom>
              <a:avLst/>
              <a:gdLst/>
              <a:ahLst/>
              <a:cxnLst/>
              <a:rect l="l" t="t" r="r" b="b"/>
              <a:pathLst>
                <a:path w="4636135" h="0">
                  <a:moveTo>
                    <a:pt x="0" y="0"/>
                  </a:moveTo>
                  <a:lnTo>
                    <a:pt x="4636008" y="0"/>
                  </a:lnTo>
                </a:path>
              </a:pathLst>
            </a:custGeom>
            <a:ln w="9138">
              <a:solidFill>
                <a:srgbClr val="4B4B4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1395983" y="3937247"/>
              <a:ext cx="4636135" cy="0"/>
            </a:xfrm>
            <a:custGeom>
              <a:avLst/>
              <a:gdLst/>
              <a:ahLst/>
              <a:cxnLst/>
              <a:rect l="l" t="t" r="r" b="b"/>
              <a:pathLst>
                <a:path w="4636135" h="0">
                  <a:moveTo>
                    <a:pt x="0" y="0"/>
                  </a:moveTo>
                  <a:lnTo>
                    <a:pt x="4636008" y="0"/>
                  </a:lnTo>
                </a:path>
              </a:pathLst>
            </a:custGeom>
            <a:ln w="9138">
              <a:solidFill>
                <a:srgbClr val="4B4B4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1395983" y="3821491"/>
              <a:ext cx="4636135" cy="0"/>
            </a:xfrm>
            <a:custGeom>
              <a:avLst/>
              <a:gdLst/>
              <a:ahLst/>
              <a:cxnLst/>
              <a:rect l="l" t="t" r="r" b="b"/>
              <a:pathLst>
                <a:path w="4636135" h="0">
                  <a:moveTo>
                    <a:pt x="0" y="0"/>
                  </a:moveTo>
                  <a:lnTo>
                    <a:pt x="4636008" y="0"/>
                  </a:lnTo>
                </a:path>
              </a:pathLst>
            </a:custGeom>
            <a:ln w="9138">
              <a:solidFill>
                <a:srgbClr val="4B4B4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1395983" y="3711826"/>
              <a:ext cx="4636135" cy="0"/>
            </a:xfrm>
            <a:custGeom>
              <a:avLst/>
              <a:gdLst/>
              <a:ahLst/>
              <a:cxnLst/>
              <a:rect l="l" t="t" r="r" b="b"/>
              <a:pathLst>
                <a:path w="4636135" h="0">
                  <a:moveTo>
                    <a:pt x="0" y="0"/>
                  </a:moveTo>
                  <a:lnTo>
                    <a:pt x="4636008" y="0"/>
                  </a:lnTo>
                </a:path>
              </a:pathLst>
            </a:custGeom>
            <a:ln w="9138">
              <a:solidFill>
                <a:srgbClr val="4B4B4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1395983" y="3599116"/>
              <a:ext cx="4636135" cy="0"/>
            </a:xfrm>
            <a:custGeom>
              <a:avLst/>
              <a:gdLst/>
              <a:ahLst/>
              <a:cxnLst/>
              <a:rect l="l" t="t" r="r" b="b"/>
              <a:pathLst>
                <a:path w="4636135" h="0">
                  <a:moveTo>
                    <a:pt x="0" y="0"/>
                  </a:moveTo>
                  <a:lnTo>
                    <a:pt x="4636008" y="0"/>
                  </a:lnTo>
                </a:path>
              </a:pathLst>
            </a:custGeom>
            <a:ln w="9138">
              <a:solidFill>
                <a:srgbClr val="4B4B4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1395983" y="3483360"/>
              <a:ext cx="4636135" cy="0"/>
            </a:xfrm>
            <a:custGeom>
              <a:avLst/>
              <a:gdLst/>
              <a:ahLst/>
              <a:cxnLst/>
              <a:rect l="l" t="t" r="r" b="b"/>
              <a:pathLst>
                <a:path w="4636135" h="0">
                  <a:moveTo>
                    <a:pt x="0" y="0"/>
                  </a:moveTo>
                  <a:lnTo>
                    <a:pt x="4636008" y="0"/>
                  </a:lnTo>
                </a:path>
              </a:pathLst>
            </a:custGeom>
            <a:ln w="9138">
              <a:solidFill>
                <a:srgbClr val="4B4B4B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 descr=""/>
          <p:cNvSpPr/>
          <p:nvPr/>
        </p:nvSpPr>
        <p:spPr>
          <a:xfrm>
            <a:off x="6440423" y="1357094"/>
            <a:ext cx="753110" cy="0"/>
          </a:xfrm>
          <a:custGeom>
            <a:avLst/>
            <a:gdLst/>
            <a:ahLst/>
            <a:cxnLst/>
            <a:rect l="l" t="t" r="r" b="b"/>
            <a:pathLst>
              <a:path w="753109" h="0">
                <a:moveTo>
                  <a:pt x="0" y="0"/>
                </a:moveTo>
                <a:lnTo>
                  <a:pt x="752856" y="0"/>
                </a:lnTo>
              </a:path>
            </a:pathLst>
          </a:custGeom>
          <a:ln w="15231">
            <a:solidFill>
              <a:srgbClr val="5B5B5B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29" name="object 29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992111" y="517859"/>
            <a:ext cx="274320" cy="566598"/>
          </a:xfrm>
          <a:prstGeom prst="rect">
            <a:avLst/>
          </a:prstGeom>
        </p:spPr>
      </p:pic>
      <p:pic>
        <p:nvPicPr>
          <p:cNvPr id="30" name="object 30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72440" y="198004"/>
            <a:ext cx="411479" cy="469118"/>
          </a:xfrm>
          <a:prstGeom prst="rect">
            <a:avLst/>
          </a:prstGeom>
        </p:spPr>
      </p:pic>
      <p:pic>
        <p:nvPicPr>
          <p:cNvPr id="31" name="object 31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7927" y="1258091"/>
            <a:ext cx="2100072" cy="143172"/>
          </a:xfrm>
          <a:prstGeom prst="rect">
            <a:avLst/>
          </a:prstGeom>
        </p:spPr>
      </p:pic>
      <p:grpSp>
        <p:nvGrpSpPr>
          <p:cNvPr id="32" name="object 32" descr=""/>
          <p:cNvGrpSpPr/>
          <p:nvPr/>
        </p:nvGrpSpPr>
        <p:grpSpPr>
          <a:xfrm>
            <a:off x="1432560" y="3954001"/>
            <a:ext cx="2707005" cy="289560"/>
            <a:chOff x="1432560" y="3954001"/>
            <a:chExt cx="2707005" cy="289560"/>
          </a:xfrm>
        </p:grpSpPr>
        <p:pic>
          <p:nvPicPr>
            <p:cNvPr id="33" name="object 33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176016" y="3954001"/>
              <a:ext cx="188976" cy="54832"/>
            </a:xfrm>
            <a:prstGeom prst="rect">
              <a:avLst/>
            </a:prstGeom>
          </p:spPr>
        </p:pic>
        <p:pic>
          <p:nvPicPr>
            <p:cNvPr id="34" name="object 34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32560" y="4030157"/>
              <a:ext cx="2706624" cy="213235"/>
            </a:xfrm>
            <a:prstGeom prst="rect">
              <a:avLst/>
            </a:prstGeom>
          </p:spPr>
        </p:pic>
      </p:grpSp>
      <p:pic>
        <p:nvPicPr>
          <p:cNvPr id="35" name="object 35" descr="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5227320" y="3305154"/>
            <a:ext cx="740663" cy="161449"/>
          </a:xfrm>
          <a:prstGeom prst="rect">
            <a:avLst/>
          </a:prstGeom>
        </p:spPr>
      </p:pic>
      <p:pic>
        <p:nvPicPr>
          <p:cNvPr id="36" name="object 36" descr="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304544" y="1099688"/>
            <a:ext cx="3913631" cy="164496"/>
          </a:xfrm>
          <a:prstGeom prst="rect">
            <a:avLst/>
          </a:prstGeom>
        </p:spPr>
      </p:pic>
      <p:pic>
        <p:nvPicPr>
          <p:cNvPr id="37" name="object 37" descr="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2999232" y="1504836"/>
            <a:ext cx="4178808" cy="654938"/>
          </a:xfrm>
          <a:prstGeom prst="rect">
            <a:avLst/>
          </a:prstGeom>
        </p:spPr>
      </p:pic>
      <p:pic>
        <p:nvPicPr>
          <p:cNvPr id="38" name="object 38" descr="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320040" y="106618"/>
            <a:ext cx="460247" cy="478257"/>
          </a:xfrm>
          <a:prstGeom prst="rect">
            <a:avLst/>
          </a:prstGeom>
        </p:spPr>
      </p:pic>
      <p:grpSp>
        <p:nvGrpSpPr>
          <p:cNvPr id="39" name="object 39" descr=""/>
          <p:cNvGrpSpPr/>
          <p:nvPr/>
        </p:nvGrpSpPr>
        <p:grpSpPr>
          <a:xfrm>
            <a:off x="280415" y="1108827"/>
            <a:ext cx="3054350" cy="426720"/>
            <a:chOff x="280415" y="1108827"/>
            <a:chExt cx="3054350" cy="426720"/>
          </a:xfrm>
        </p:grpSpPr>
        <p:pic>
          <p:nvPicPr>
            <p:cNvPr id="40" name="object 40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80415" y="1108827"/>
              <a:ext cx="1005840" cy="130987"/>
            </a:xfrm>
            <a:prstGeom prst="rect">
              <a:avLst/>
            </a:prstGeom>
          </p:spPr>
        </p:pic>
        <p:pic>
          <p:nvPicPr>
            <p:cNvPr id="41" name="object 41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80415" y="1239813"/>
              <a:ext cx="652272" cy="295483"/>
            </a:xfrm>
            <a:prstGeom prst="rect">
              <a:avLst/>
            </a:prstGeom>
          </p:spPr>
        </p:pic>
        <p:pic>
          <p:nvPicPr>
            <p:cNvPr id="42" name="object 42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249679" y="1398218"/>
              <a:ext cx="2084832" cy="100525"/>
            </a:xfrm>
            <a:prstGeom prst="rect">
              <a:avLst/>
            </a:prstGeom>
          </p:spPr>
        </p:pic>
      </p:grpSp>
      <p:grpSp>
        <p:nvGrpSpPr>
          <p:cNvPr id="43" name="object 43" descr=""/>
          <p:cNvGrpSpPr/>
          <p:nvPr/>
        </p:nvGrpSpPr>
        <p:grpSpPr>
          <a:xfrm>
            <a:off x="2889504" y="3497068"/>
            <a:ext cx="759460" cy="195580"/>
            <a:chOff x="2889504" y="3497068"/>
            <a:chExt cx="759460" cy="195580"/>
          </a:xfrm>
        </p:grpSpPr>
        <p:pic>
          <p:nvPicPr>
            <p:cNvPr id="44" name="object 44" descr="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2889504" y="3497068"/>
              <a:ext cx="758952" cy="88340"/>
            </a:xfrm>
            <a:prstGeom prst="rect">
              <a:avLst/>
            </a:prstGeom>
          </p:spPr>
        </p:pic>
        <p:pic>
          <p:nvPicPr>
            <p:cNvPr id="45" name="object 45" descr="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2959608" y="3618917"/>
              <a:ext cx="621792" cy="73109"/>
            </a:xfrm>
            <a:prstGeom prst="rect">
              <a:avLst/>
            </a:prstGeom>
          </p:spPr>
        </p:pic>
      </p:grpSp>
      <p:pic>
        <p:nvPicPr>
          <p:cNvPr id="46" name="object 46" descr="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1734311" y="4273856"/>
            <a:ext cx="3072384" cy="198004"/>
          </a:xfrm>
          <a:prstGeom prst="rect">
            <a:avLst/>
          </a:prstGeom>
        </p:spPr>
      </p:pic>
      <p:pic>
        <p:nvPicPr>
          <p:cNvPr id="47" name="object 47" descr="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6208776" y="63971"/>
            <a:ext cx="1054607" cy="109664"/>
          </a:xfrm>
          <a:prstGeom prst="rect">
            <a:avLst/>
          </a:prstGeom>
        </p:spPr>
      </p:pic>
      <p:pic>
        <p:nvPicPr>
          <p:cNvPr id="48" name="object 48" descr="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6370320" y="338131"/>
            <a:ext cx="792479" cy="216282"/>
          </a:xfrm>
          <a:prstGeom prst="rect">
            <a:avLst/>
          </a:prstGeom>
        </p:spPr>
      </p:pic>
      <p:pic>
        <p:nvPicPr>
          <p:cNvPr id="49" name="object 49" descr="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5596128" y="959561"/>
            <a:ext cx="1584959" cy="545274"/>
          </a:xfrm>
          <a:prstGeom prst="rect">
            <a:avLst/>
          </a:prstGeom>
        </p:spPr>
      </p:pic>
      <p:pic>
        <p:nvPicPr>
          <p:cNvPr id="50" name="object 50" descr="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5285232" y="3500113"/>
            <a:ext cx="658367" cy="67016"/>
          </a:xfrm>
          <a:prstGeom prst="rect">
            <a:avLst/>
          </a:prstGeom>
        </p:spPr>
      </p:pic>
      <p:sp>
        <p:nvSpPr>
          <p:cNvPr id="51" name="object 51" descr=""/>
          <p:cNvSpPr txBox="1"/>
          <p:nvPr/>
        </p:nvSpPr>
        <p:spPr>
          <a:xfrm>
            <a:off x="257917" y="634115"/>
            <a:ext cx="64325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62626"/>
                </a:solidFill>
                <a:latin typeface="Arial MT"/>
                <a:cs typeface="Arial MT"/>
              </a:rPr>
              <a:t>PORTO</a:t>
            </a:r>
            <a:r>
              <a:rPr dirty="0" sz="1000" spc="25">
                <a:solidFill>
                  <a:srgbClr val="262626"/>
                </a:solidFill>
                <a:latin typeface="Arial MT"/>
                <a:cs typeface="Arial MT"/>
              </a:rPr>
              <a:t> </a:t>
            </a:r>
            <a:r>
              <a:rPr dirty="0" sz="1000" spc="-85">
                <a:solidFill>
                  <a:srgbClr val="333333"/>
                </a:solidFill>
                <a:latin typeface="Arial MT"/>
                <a:cs typeface="Arial MT"/>
              </a:rPr>
              <a:t>J</a:t>
            </a:r>
            <a:r>
              <a:rPr dirty="0" sz="1000" spc="-85">
                <a:solidFill>
                  <a:srgbClr val="313131"/>
                </a:solidFill>
                <a:latin typeface="Arial MT"/>
                <a:cs typeface="Arial MT"/>
              </a:rPr>
              <a:t>R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52" name="object 52" descr=""/>
          <p:cNvSpPr txBox="1"/>
          <p:nvPr/>
        </p:nvSpPr>
        <p:spPr>
          <a:xfrm>
            <a:off x="286351" y="953968"/>
            <a:ext cx="26289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0">
                <a:solidFill>
                  <a:srgbClr val="161616"/>
                </a:solidFill>
                <a:latin typeface="Arial MT"/>
                <a:cs typeface="Arial MT"/>
              </a:rPr>
              <a:t>Item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53" name="object 53" descr=""/>
          <p:cNvSpPr txBox="1"/>
          <p:nvPr/>
        </p:nvSpPr>
        <p:spPr>
          <a:xfrm>
            <a:off x="1519788" y="947878"/>
            <a:ext cx="55753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35">
                <a:solidFill>
                  <a:srgbClr val="0C0C0C"/>
                </a:solidFill>
                <a:latin typeface="Arial MT"/>
                <a:cs typeface="Arial MT"/>
              </a:rPr>
              <a:t>Descr </a:t>
            </a:r>
            <a:r>
              <a:rPr dirty="0" sz="1000" spc="-25">
                <a:solidFill>
                  <a:srgbClr val="0C0C0C"/>
                </a:solidFill>
                <a:latin typeface="Arial MT"/>
                <a:cs typeface="Arial MT"/>
              </a:rPr>
              <a:t>ção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54" name="object 54" descr=""/>
          <p:cNvSpPr txBox="1"/>
          <p:nvPr/>
        </p:nvSpPr>
        <p:spPr>
          <a:xfrm>
            <a:off x="278552" y="1590631"/>
            <a:ext cx="1236980" cy="6013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165"/>
              </a:lnSpc>
              <a:spcBef>
                <a:spcPts val="100"/>
              </a:spcBef>
            </a:pPr>
            <a:r>
              <a:rPr dirty="0" sz="1000" spc="-25">
                <a:latin typeface="Arial MT"/>
                <a:cs typeface="Arial MT"/>
              </a:rPr>
              <a:t>”Porcentagem</a:t>
            </a:r>
            <a:endParaRPr sz="1000">
              <a:latin typeface="Arial MT"/>
              <a:cs typeface="Arial MT"/>
            </a:endParaRPr>
          </a:p>
          <a:p>
            <a:pPr marL="22860">
              <a:lnSpc>
                <a:spcPts val="1105"/>
              </a:lnSpc>
            </a:pPr>
            <a:r>
              <a:rPr dirty="0" sz="1000" spc="-10" b="1">
                <a:solidFill>
                  <a:srgbClr val="161616"/>
                </a:solidFill>
                <a:latin typeface="Arial"/>
                <a:cs typeface="Arial"/>
              </a:rPr>
              <a:t>Custo</a:t>
            </a:r>
            <a:endParaRPr sz="1000">
              <a:latin typeface="Arial"/>
              <a:cs typeface="Arial"/>
            </a:endParaRPr>
          </a:p>
          <a:p>
            <a:pPr marL="19685" marR="5080" indent="-635">
              <a:lnSpc>
                <a:spcPts val="1130"/>
              </a:lnSpc>
              <a:spcBef>
                <a:spcPts val="35"/>
              </a:spcBef>
            </a:pPr>
            <a:r>
              <a:rPr dirty="0" sz="1000" spc="-85">
                <a:latin typeface="Arial MT"/>
                <a:cs typeface="Arial MT"/>
              </a:rPr>
              <a:t>Porcentagem</a:t>
            </a:r>
            <a:r>
              <a:rPr dirty="0" sz="1000" spc="45">
                <a:latin typeface="Arial MT"/>
                <a:cs typeface="Arial MT"/>
              </a:rPr>
              <a:t> </a:t>
            </a:r>
            <a:r>
              <a:rPr dirty="0" sz="1000" spc="-100">
                <a:latin typeface="Arial MT"/>
                <a:cs typeface="Arial MT"/>
              </a:rPr>
              <a:t>Acumulado</a:t>
            </a:r>
            <a:r>
              <a:rPr dirty="0" sz="1000" spc="500">
                <a:latin typeface="Arial MT"/>
                <a:cs typeface="Arial MT"/>
              </a:rPr>
              <a:t> </a:t>
            </a:r>
            <a:r>
              <a:rPr dirty="0" sz="1000" spc="-75">
                <a:solidFill>
                  <a:srgbClr val="0C0C0C"/>
                </a:solidFill>
                <a:latin typeface="Arial MT"/>
                <a:cs typeface="Arial MT"/>
              </a:rPr>
              <a:t>Custo</a:t>
            </a:r>
            <a:r>
              <a:rPr dirty="0" sz="1000" spc="1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dirty="0" sz="1000" spc="-10">
                <a:solidFill>
                  <a:srgbClr val="0F0F0F"/>
                </a:solidFill>
                <a:latin typeface="Arial MT"/>
                <a:cs typeface="Arial MT"/>
              </a:rPr>
              <a:t>Acumulado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55" name="object 55" descr=""/>
          <p:cNvSpPr txBox="1"/>
          <p:nvPr/>
        </p:nvSpPr>
        <p:spPr>
          <a:xfrm>
            <a:off x="1400555" y="3711826"/>
            <a:ext cx="3716020" cy="109855"/>
          </a:xfrm>
          <a:prstGeom prst="rect">
            <a:avLst/>
          </a:prstGeom>
          <a:ln w="9144">
            <a:solidFill>
              <a:srgbClr val="4B4B4B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 marL="17780">
              <a:lnSpc>
                <a:spcPts val="660"/>
              </a:lnSpc>
            </a:pPr>
            <a:r>
              <a:rPr dirty="0" sz="600" spc="-20">
                <a:solidFill>
                  <a:srgbClr val="1F1F1F"/>
                </a:solidFill>
                <a:latin typeface="Arial MT"/>
                <a:cs typeface="Arial MT"/>
              </a:rPr>
              <a:t>Risoo</a:t>
            </a:r>
            <a:endParaRPr sz="600">
              <a:latin typeface="Arial MT"/>
              <a:cs typeface="Arial MT"/>
            </a:endParaRPr>
          </a:p>
        </p:txBody>
      </p:sp>
      <p:sp>
        <p:nvSpPr>
          <p:cNvPr id="56" name="object 56" descr=""/>
          <p:cNvSpPr txBox="1"/>
          <p:nvPr/>
        </p:nvSpPr>
        <p:spPr>
          <a:xfrm>
            <a:off x="3001780" y="4952141"/>
            <a:ext cx="1835150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26845" algn="l"/>
              </a:tabLst>
            </a:pPr>
            <a:r>
              <a:rPr dirty="0" sz="700" spc="-35">
                <a:solidFill>
                  <a:srgbClr val="545454"/>
                </a:solidFill>
                <a:latin typeface="Arial MT"/>
                <a:cs typeface="Arial MT"/>
              </a:rPr>
              <a:t>de</a:t>
            </a:r>
            <a:r>
              <a:rPr dirty="0" sz="700" spc="-114">
                <a:solidFill>
                  <a:srgbClr val="545454"/>
                </a:solidFill>
                <a:latin typeface="Arial MT"/>
                <a:cs typeface="Arial MT"/>
              </a:rPr>
              <a:t> </a:t>
            </a:r>
            <a:r>
              <a:rPr dirty="0" sz="700" spc="-35">
                <a:solidFill>
                  <a:srgbClr val="2A2A2A"/>
                </a:solidFill>
                <a:latin typeface="Arial MT"/>
                <a:cs typeface="Arial MT"/>
              </a:rPr>
              <a:t>BDł</a:t>
            </a:r>
            <a:r>
              <a:rPr dirty="0" sz="700" spc="-40">
                <a:solidFill>
                  <a:srgbClr val="2A2A2A"/>
                </a:solidFill>
                <a:latin typeface="Arial MT"/>
                <a:cs typeface="Arial MT"/>
              </a:rPr>
              <a:t> </a:t>
            </a:r>
            <a:r>
              <a:rPr dirty="0" sz="700" spc="-75">
                <a:solidFill>
                  <a:srgbClr val="313131"/>
                </a:solidFill>
                <a:latin typeface="Arial MT"/>
                <a:cs typeface="Arial MT"/>
              </a:rPr>
              <a:t>focem</a:t>
            </a:r>
            <a:r>
              <a:rPr dirty="0" sz="700" spc="-45">
                <a:solidFill>
                  <a:srgbClr val="313131"/>
                </a:solidFill>
                <a:latin typeface="Arial MT"/>
                <a:cs typeface="Arial MT"/>
              </a:rPr>
              <a:t> </a:t>
            </a:r>
            <a:r>
              <a:rPr dirty="0" sz="700" spc="-60">
                <a:solidFill>
                  <a:srgbClr val="545454"/>
                </a:solidFill>
                <a:latin typeface="Arial MT"/>
                <a:cs typeface="Arial MT"/>
              </a:rPr>
              <a:t>edouIa&lt;</a:t>
            </a:r>
            <a:r>
              <a:rPr dirty="0" sz="700" spc="65">
                <a:solidFill>
                  <a:srgbClr val="545454"/>
                </a:solidFill>
                <a:latin typeface="Arial MT"/>
                <a:cs typeface="Arial MT"/>
              </a:rPr>
              <a:t> </a:t>
            </a:r>
            <a:r>
              <a:rPr dirty="0" sz="700">
                <a:solidFill>
                  <a:srgbClr val="545454"/>
                </a:solidFill>
                <a:latin typeface="Arial MT"/>
                <a:cs typeface="Arial MT"/>
              </a:rPr>
              <a:t>›s</a:t>
            </a:r>
            <a:r>
              <a:rPr dirty="0" sz="700">
                <a:solidFill>
                  <a:srgbClr val="262626"/>
                </a:solidFill>
                <a:latin typeface="Arial MT"/>
                <a:cs typeface="Arial MT"/>
              </a:rPr>
              <a:t>mn</a:t>
            </a:r>
            <a:r>
              <a:rPr dirty="0" sz="700" spc="220">
                <a:solidFill>
                  <a:srgbClr val="262626"/>
                </a:solidFill>
                <a:latin typeface="Arial MT"/>
                <a:cs typeface="Arial MT"/>
              </a:rPr>
              <a:t> </a:t>
            </a:r>
            <a:r>
              <a:rPr dirty="0" sz="700" spc="-50">
                <a:solidFill>
                  <a:srgbClr val="606060"/>
                </a:solidFill>
                <a:latin typeface="Arial MT"/>
                <a:cs typeface="Arial MT"/>
              </a:rPr>
              <a:t>a</a:t>
            </a:r>
            <a:r>
              <a:rPr dirty="0" sz="700">
                <a:solidFill>
                  <a:srgbClr val="606060"/>
                </a:solidFill>
                <a:latin typeface="Arial MT"/>
                <a:cs typeface="Arial MT"/>
              </a:rPr>
              <a:t>	</a:t>
            </a:r>
            <a:r>
              <a:rPr dirty="0" sz="700" spc="-35">
                <a:solidFill>
                  <a:srgbClr val="1A1A1A"/>
                </a:solidFill>
                <a:latin typeface="Arial MT"/>
                <a:cs typeface="Arial MT"/>
              </a:rPr>
              <a:t>da</a:t>
            </a:r>
            <a:r>
              <a:rPr dirty="0" sz="700" spc="-55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dirty="0" sz="700" spc="-55">
                <a:solidFill>
                  <a:srgbClr val="313131"/>
                </a:solidFill>
                <a:latin typeface="Arial MT"/>
                <a:cs typeface="Arial MT"/>
              </a:rPr>
              <a:t>flu”</a:t>
            </a:r>
            <a:r>
              <a:rPr dirty="0" sz="700" spc="-55">
                <a:solidFill>
                  <a:srgbClr val="1F1F1F"/>
                </a:solidFill>
                <a:latin typeface="Arial MT"/>
                <a:cs typeface="Arial MT"/>
              </a:rPr>
              <a:t>»ada:</a:t>
            </a:r>
            <a:endParaRPr sz="700">
              <a:latin typeface="Arial MT"/>
              <a:cs typeface="Arial MT"/>
            </a:endParaRPr>
          </a:p>
        </p:txBody>
      </p:sp>
      <p:sp>
        <p:nvSpPr>
          <p:cNvPr id="57" name="object 57" descr=""/>
          <p:cNvSpPr txBox="1"/>
          <p:nvPr/>
        </p:nvSpPr>
        <p:spPr>
          <a:xfrm>
            <a:off x="2937892" y="5055713"/>
            <a:ext cx="58419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spc="-50" i="1">
                <a:solidFill>
                  <a:srgbClr val="1A1A1A"/>
                </a:solidFill>
                <a:latin typeface="Arial"/>
                <a:cs typeface="Arial"/>
              </a:rPr>
              <a:t>y</a:t>
            </a:r>
            <a:endParaRPr sz="700">
              <a:latin typeface="Arial"/>
              <a:cs typeface="Arial"/>
            </a:endParaRPr>
          </a:p>
        </p:txBody>
      </p:sp>
      <p:sp>
        <p:nvSpPr>
          <p:cNvPr id="58" name="object 58" descr=""/>
          <p:cNvSpPr txBox="1"/>
          <p:nvPr/>
        </p:nvSpPr>
        <p:spPr>
          <a:xfrm>
            <a:off x="3311254" y="5040482"/>
            <a:ext cx="1258570" cy="26924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19"/>
              </a:spcBef>
            </a:pPr>
            <a:r>
              <a:rPr dirty="0" u="sng" sz="700" i="1">
                <a:solidFill>
                  <a:srgbClr val="1A1A1A"/>
                </a:solidFill>
                <a:uFill>
                  <a:solidFill>
                    <a:srgbClr val="3B3B3B"/>
                  </a:solidFill>
                </a:uFill>
                <a:latin typeface="Arial"/>
                <a:cs typeface="Arial"/>
              </a:rPr>
              <a:t>(1+A¢</a:t>
            </a:r>
            <a:r>
              <a:rPr dirty="0" u="sng" sz="700" i="1">
                <a:solidFill>
                  <a:srgbClr val="1C1C1C"/>
                </a:solidFill>
                <a:uFill>
                  <a:solidFill>
                    <a:srgbClr val="3B3B3B"/>
                  </a:solidFill>
                </a:uFill>
                <a:latin typeface="Arial"/>
                <a:cs typeface="Arial"/>
              </a:rPr>
              <a:t>+</a:t>
            </a:r>
            <a:r>
              <a:rPr dirty="0" u="sng" sz="700" i="1">
                <a:solidFill>
                  <a:srgbClr val="111111"/>
                </a:solidFill>
                <a:uFill>
                  <a:solidFill>
                    <a:srgbClr val="3B3B3B"/>
                  </a:solidFill>
                </a:uFill>
                <a:latin typeface="Arial"/>
                <a:cs typeface="Arial"/>
              </a:rPr>
              <a:t>S</a:t>
            </a:r>
            <a:r>
              <a:rPr dirty="0" u="sng" sz="700" spc="-25" i="1">
                <a:solidFill>
                  <a:srgbClr val="111111"/>
                </a:solidFill>
                <a:uFill>
                  <a:solidFill>
                    <a:srgbClr val="3B3B3B"/>
                  </a:solidFill>
                </a:uFill>
                <a:latin typeface="Arial"/>
                <a:cs typeface="Arial"/>
              </a:rPr>
              <a:t> </a:t>
            </a:r>
            <a:r>
              <a:rPr dirty="0" u="sng" sz="700" i="1">
                <a:solidFill>
                  <a:srgbClr val="151515"/>
                </a:solidFill>
                <a:uFill>
                  <a:solidFill>
                    <a:srgbClr val="3B3B3B"/>
                  </a:solidFill>
                </a:uFill>
                <a:latin typeface="Arial"/>
                <a:cs typeface="Arial"/>
              </a:rPr>
              <a:t>•</a:t>
            </a:r>
            <a:r>
              <a:rPr dirty="0" u="sng" sz="700" spc="140" i="1">
                <a:solidFill>
                  <a:srgbClr val="151515"/>
                </a:solidFill>
                <a:uFill>
                  <a:solidFill>
                    <a:srgbClr val="3B3B3B"/>
                  </a:solidFill>
                </a:uFill>
                <a:latin typeface="Arial"/>
                <a:cs typeface="Arial"/>
              </a:rPr>
              <a:t> </a:t>
            </a:r>
            <a:r>
              <a:rPr dirty="0" u="sng" sz="700" spc="-140" i="1">
                <a:solidFill>
                  <a:srgbClr val="313131"/>
                </a:solidFill>
                <a:uFill>
                  <a:solidFill>
                    <a:srgbClr val="3B3B3B"/>
                  </a:solidFill>
                </a:uFill>
                <a:latin typeface="Arial"/>
                <a:cs typeface="Arial"/>
              </a:rPr>
              <a:t>R</a:t>
            </a:r>
            <a:r>
              <a:rPr dirty="0" u="sng" sz="700" spc="-45" i="1">
                <a:solidFill>
                  <a:srgbClr val="313131"/>
                </a:solidFill>
                <a:uFill>
                  <a:solidFill>
                    <a:srgbClr val="3B3B3B"/>
                  </a:solidFill>
                </a:uFill>
                <a:latin typeface="Arial"/>
                <a:cs typeface="Arial"/>
              </a:rPr>
              <a:t> </a:t>
            </a:r>
            <a:r>
              <a:rPr dirty="0" u="sng" sz="700" spc="-10" i="1">
                <a:solidFill>
                  <a:srgbClr val="181818"/>
                </a:solidFill>
                <a:uFill>
                  <a:solidFill>
                    <a:srgbClr val="3B3B3B"/>
                  </a:solidFill>
                </a:uFill>
                <a:latin typeface="Arial"/>
                <a:cs typeface="Arial"/>
              </a:rPr>
              <a:t>+</a:t>
            </a:r>
            <a:r>
              <a:rPr dirty="0" u="sng" sz="700" spc="-105" i="1">
                <a:solidFill>
                  <a:srgbClr val="181818"/>
                </a:solidFill>
                <a:uFill>
                  <a:solidFill>
                    <a:srgbClr val="3B3B3B"/>
                  </a:solidFill>
                </a:uFill>
                <a:latin typeface="Arial"/>
                <a:cs typeface="Arial"/>
              </a:rPr>
              <a:t> </a:t>
            </a:r>
            <a:r>
              <a:rPr dirty="0" u="sng" sz="700" i="1">
                <a:solidFill>
                  <a:srgbClr val="282828"/>
                </a:solidFill>
                <a:uFill>
                  <a:solidFill>
                    <a:srgbClr val="3B3B3B"/>
                  </a:solidFill>
                </a:uFill>
                <a:latin typeface="Arial"/>
                <a:cs typeface="Arial"/>
              </a:rPr>
              <a:t>G›“(1</a:t>
            </a:r>
            <a:r>
              <a:rPr dirty="0" u="sng" sz="700" spc="-35" i="1">
                <a:solidFill>
                  <a:srgbClr val="282828"/>
                </a:solidFill>
                <a:uFill>
                  <a:solidFill>
                    <a:srgbClr val="3B3B3B"/>
                  </a:solidFill>
                </a:uFill>
                <a:latin typeface="Arial"/>
                <a:cs typeface="Arial"/>
              </a:rPr>
              <a:t> </a:t>
            </a:r>
            <a:r>
              <a:rPr dirty="0" u="sng" sz="700">
                <a:solidFill>
                  <a:srgbClr val="1C1C1C"/>
                </a:solidFill>
                <a:uFill>
                  <a:solidFill>
                    <a:srgbClr val="3B3B3B"/>
                  </a:solidFill>
                </a:uFill>
                <a:latin typeface="Arial MT"/>
                <a:cs typeface="Arial MT"/>
              </a:rPr>
              <a:t>•</a:t>
            </a:r>
            <a:r>
              <a:rPr dirty="0" u="sng" sz="700" spc="35">
                <a:solidFill>
                  <a:srgbClr val="1C1C1C"/>
                </a:solidFill>
                <a:uFill>
                  <a:solidFill>
                    <a:srgbClr val="3B3B3B"/>
                  </a:solidFill>
                </a:uFill>
                <a:latin typeface="Arial MT"/>
                <a:cs typeface="Arial MT"/>
              </a:rPr>
              <a:t> </a:t>
            </a:r>
            <a:r>
              <a:rPr dirty="0" u="sng" sz="700" spc="-10">
                <a:solidFill>
                  <a:srgbClr val="151515"/>
                </a:solidFill>
                <a:uFill>
                  <a:solidFill>
                    <a:srgbClr val="3B3B3B"/>
                  </a:solidFill>
                </a:uFill>
                <a:latin typeface="Arial MT"/>
                <a:cs typeface="Arial MT"/>
              </a:rPr>
              <a:t>z›Fy“fJ+tJ</a:t>
            </a:r>
            <a:endParaRPr sz="700">
              <a:latin typeface="Arial MT"/>
              <a:cs typeface="Arial MT"/>
            </a:endParaRPr>
          </a:p>
          <a:p>
            <a:pPr algn="ctr" marL="635">
              <a:lnSpc>
                <a:spcPct val="100000"/>
              </a:lnSpc>
              <a:spcBef>
                <a:spcPts val="114"/>
              </a:spcBef>
            </a:pPr>
            <a:r>
              <a:rPr dirty="0" sz="700" spc="-45">
                <a:latin typeface="Arial MT"/>
                <a:cs typeface="Arial MT"/>
              </a:rPr>
              <a:t>{J-</a:t>
            </a:r>
            <a:r>
              <a:rPr dirty="0" sz="700" spc="-55">
                <a:latin typeface="Arial MT"/>
                <a:cs typeface="Arial MT"/>
              </a:rPr>
              <a:t>CP-</a:t>
            </a:r>
            <a:r>
              <a:rPr dirty="0" sz="700" spc="-50">
                <a:latin typeface="Arial MT"/>
                <a:cs typeface="Arial MT"/>
              </a:rPr>
              <a:t>łSS-</a:t>
            </a:r>
            <a:r>
              <a:rPr dirty="0" sz="700" spc="-10">
                <a:latin typeface="Arial MT"/>
                <a:cs typeface="Arial MT"/>
              </a:rPr>
              <a:t>Cg/Ø/</a:t>
            </a:r>
            <a:endParaRPr sz="700">
              <a:latin typeface="Arial MT"/>
              <a:cs typeface="Arial MT"/>
            </a:endParaRPr>
          </a:p>
        </p:txBody>
      </p:sp>
      <p:sp>
        <p:nvSpPr>
          <p:cNvPr id="59" name="object 59" descr=""/>
          <p:cNvSpPr txBox="1"/>
          <p:nvPr/>
        </p:nvSpPr>
        <p:spPr>
          <a:xfrm>
            <a:off x="3112310" y="5177562"/>
            <a:ext cx="54610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spc="-50">
                <a:solidFill>
                  <a:srgbClr val="1D1D1D"/>
                </a:solidFill>
                <a:latin typeface="Arial MT"/>
                <a:cs typeface="Arial MT"/>
              </a:rPr>
              <a:t>"</a:t>
            </a:r>
            <a:endParaRPr sz="700">
              <a:latin typeface="Arial MT"/>
              <a:cs typeface="Arial MT"/>
            </a:endParaRPr>
          </a:p>
        </p:txBody>
      </p:sp>
      <p:sp>
        <p:nvSpPr>
          <p:cNvPr id="60" name="object 60" descr=""/>
          <p:cNvSpPr txBox="1"/>
          <p:nvPr/>
        </p:nvSpPr>
        <p:spPr>
          <a:xfrm>
            <a:off x="5116067" y="3599116"/>
            <a:ext cx="451484" cy="113030"/>
          </a:xfrm>
          <a:prstGeom prst="rect">
            <a:avLst/>
          </a:prstGeom>
          <a:ln w="9144">
            <a:solidFill>
              <a:srgbClr val="4B4B4B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 marL="6985">
              <a:lnSpc>
                <a:spcPts val="785"/>
              </a:lnSpc>
            </a:pPr>
            <a:r>
              <a:rPr dirty="0" sz="750" spc="-25">
                <a:solidFill>
                  <a:srgbClr val="1D1D1D"/>
                </a:solidFill>
                <a:latin typeface="Arial MT"/>
                <a:cs typeface="Arial MT"/>
              </a:rPr>
              <a:t>.SG</a:t>
            </a:r>
            <a:endParaRPr sz="750">
              <a:latin typeface="Arial MT"/>
              <a:cs typeface="Arial MT"/>
            </a:endParaRPr>
          </a:p>
        </p:txBody>
      </p:sp>
      <p:sp>
        <p:nvSpPr>
          <p:cNvPr id="61" name="object 61" descr=""/>
          <p:cNvSpPr txBox="1"/>
          <p:nvPr/>
        </p:nvSpPr>
        <p:spPr>
          <a:xfrm>
            <a:off x="5567171" y="3599116"/>
            <a:ext cx="460375" cy="113030"/>
          </a:xfrm>
          <a:prstGeom prst="rect">
            <a:avLst/>
          </a:prstGeom>
          <a:ln w="9144">
            <a:solidFill>
              <a:srgbClr val="4B4B4B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93345">
              <a:lnSpc>
                <a:spcPts val="785"/>
              </a:lnSpc>
            </a:pPr>
            <a:r>
              <a:rPr dirty="0" sz="750" spc="-10">
                <a:solidFill>
                  <a:srgbClr val="2D2D2D"/>
                </a:solidFill>
                <a:latin typeface="Arial MT"/>
                <a:cs typeface="Arial MT"/>
              </a:rPr>
              <a:t>:0,74'ß".</a:t>
            </a:r>
            <a:endParaRPr sz="750">
              <a:latin typeface="Arial MT"/>
              <a:cs typeface="Arial MT"/>
            </a:endParaRPr>
          </a:p>
        </p:txBody>
      </p:sp>
      <p:sp>
        <p:nvSpPr>
          <p:cNvPr id="62" name="object 62" descr=""/>
          <p:cNvSpPr txBox="1"/>
          <p:nvPr/>
        </p:nvSpPr>
        <p:spPr>
          <a:xfrm>
            <a:off x="5116067" y="3711826"/>
            <a:ext cx="451484" cy="109855"/>
          </a:xfrm>
          <a:prstGeom prst="rect">
            <a:avLst/>
          </a:prstGeom>
          <a:ln w="9144">
            <a:solidFill>
              <a:srgbClr val="4B4B4B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 marL="15875">
              <a:lnSpc>
                <a:spcPts val="740"/>
              </a:lnSpc>
            </a:pPr>
            <a:r>
              <a:rPr dirty="0" sz="750" spc="-50">
                <a:solidFill>
                  <a:srgbClr val="3B3B3B"/>
                </a:solidFill>
                <a:latin typeface="Arial MT"/>
                <a:cs typeface="Arial MT"/>
              </a:rPr>
              <a:t>R</a:t>
            </a:r>
            <a:endParaRPr sz="750">
              <a:latin typeface="Arial MT"/>
              <a:cs typeface="Arial MT"/>
            </a:endParaRPr>
          </a:p>
        </p:txBody>
      </p:sp>
      <p:sp>
        <p:nvSpPr>
          <p:cNvPr id="63" name="object 63" descr=""/>
          <p:cNvSpPr txBox="1"/>
          <p:nvPr/>
        </p:nvSpPr>
        <p:spPr>
          <a:xfrm>
            <a:off x="5567171" y="3711826"/>
            <a:ext cx="460375" cy="109855"/>
          </a:xfrm>
          <a:prstGeom prst="rect">
            <a:avLst/>
          </a:prstGeom>
          <a:ln w="9144">
            <a:solidFill>
              <a:srgbClr val="4B4B4B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44450">
              <a:lnSpc>
                <a:spcPts val="740"/>
              </a:lnSpc>
            </a:pPr>
            <a:r>
              <a:rPr dirty="0" sz="750">
                <a:solidFill>
                  <a:srgbClr val="D8D8D8"/>
                </a:solidFill>
                <a:latin typeface="Arial MT"/>
                <a:cs typeface="Arial MT"/>
              </a:rPr>
              <a:t>:</a:t>
            </a:r>
            <a:r>
              <a:rPr dirty="0" sz="750" spc="95">
                <a:solidFill>
                  <a:srgbClr val="D8D8D8"/>
                </a:solidFill>
                <a:latin typeface="Arial MT"/>
                <a:cs typeface="Arial MT"/>
              </a:rPr>
              <a:t> </a:t>
            </a:r>
            <a:r>
              <a:rPr dirty="0" sz="750" spc="-10">
                <a:solidFill>
                  <a:srgbClr val="2B2B2B"/>
                </a:solidFill>
                <a:latin typeface="Arial MT"/>
                <a:cs typeface="Arial MT"/>
              </a:rPr>
              <a:t>0,97’¥</a:t>
            </a:r>
            <a:endParaRPr sz="750">
              <a:latin typeface="Arial MT"/>
              <a:cs typeface="Arial MT"/>
            </a:endParaRPr>
          </a:p>
        </p:txBody>
      </p:sp>
      <p:sp>
        <p:nvSpPr>
          <p:cNvPr id="64" name="object 64" descr=""/>
          <p:cNvSpPr txBox="1"/>
          <p:nvPr/>
        </p:nvSpPr>
        <p:spPr>
          <a:xfrm>
            <a:off x="5116067" y="3937247"/>
            <a:ext cx="451484" cy="213360"/>
          </a:xfrm>
          <a:prstGeom prst="rect">
            <a:avLst/>
          </a:prstGeom>
          <a:ln w="9144">
            <a:solidFill>
              <a:srgbClr val="4B4B4B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 marL="6350">
              <a:lnSpc>
                <a:spcPts val="720"/>
              </a:lnSpc>
            </a:pPr>
            <a:r>
              <a:rPr dirty="0" sz="650" spc="-50">
                <a:solidFill>
                  <a:srgbClr val="1C1C1C"/>
                </a:solidFill>
                <a:latin typeface="Arial MT"/>
                <a:cs typeface="Arial MT"/>
              </a:rPr>
              <a:t>L</a:t>
            </a:r>
            <a:endParaRPr sz="650">
              <a:latin typeface="Arial MT"/>
              <a:cs typeface="Arial MT"/>
            </a:endParaRPr>
          </a:p>
          <a:p>
            <a:pPr algn="ctr" marL="20955">
              <a:lnSpc>
                <a:spcPct val="100000"/>
              </a:lnSpc>
              <a:spcBef>
                <a:spcPts val="10"/>
              </a:spcBef>
            </a:pPr>
            <a:r>
              <a:rPr dirty="0" sz="700" spc="-25">
                <a:solidFill>
                  <a:srgbClr val="444444"/>
                </a:solidFill>
                <a:latin typeface="Arial MT"/>
                <a:cs typeface="Arial MT"/>
              </a:rPr>
              <a:t>CP</a:t>
            </a:r>
            <a:endParaRPr sz="700">
              <a:latin typeface="Arial MT"/>
              <a:cs typeface="Arial MT"/>
            </a:endParaRPr>
          </a:p>
        </p:txBody>
      </p:sp>
      <p:sp>
        <p:nvSpPr>
          <p:cNvPr id="65" name="object 65" descr=""/>
          <p:cNvSpPr txBox="1"/>
          <p:nvPr/>
        </p:nvSpPr>
        <p:spPr>
          <a:xfrm>
            <a:off x="5567171" y="3937247"/>
            <a:ext cx="460375" cy="213360"/>
          </a:xfrm>
          <a:prstGeom prst="rect">
            <a:avLst/>
          </a:prstGeom>
          <a:ln w="9144">
            <a:solidFill>
              <a:srgbClr val="4B4B4B"/>
            </a:solidFill>
          </a:ln>
        </p:spPr>
        <p:txBody>
          <a:bodyPr wrap="square" lIns="0" tIns="92075" rIns="0" bIns="0" rtlCol="0" vert="horz">
            <a:spAutoFit/>
          </a:bodyPr>
          <a:lstStyle/>
          <a:p>
            <a:pPr marL="113030">
              <a:lnSpc>
                <a:spcPct val="100000"/>
              </a:lnSpc>
              <a:spcBef>
                <a:spcPts val="725"/>
              </a:spcBef>
            </a:pPr>
            <a:r>
              <a:rPr dirty="0" sz="700">
                <a:solidFill>
                  <a:srgbClr val="2D2D2D"/>
                </a:solidFill>
                <a:latin typeface="Arial MT"/>
                <a:cs typeface="Arial MT"/>
              </a:rPr>
              <a:t>3</a:t>
            </a:r>
            <a:r>
              <a:rPr dirty="0" sz="700" spc="335">
                <a:solidFill>
                  <a:srgbClr val="2D2D2D"/>
                </a:solidFill>
                <a:latin typeface="Arial MT"/>
                <a:cs typeface="Arial MT"/>
              </a:rPr>
              <a:t> </a:t>
            </a:r>
            <a:r>
              <a:rPr dirty="0" sz="700" spc="-25">
                <a:solidFill>
                  <a:srgbClr val="2D2D2D"/>
                </a:solidFill>
                <a:latin typeface="Arial MT"/>
                <a:cs typeface="Arial MT"/>
              </a:rPr>
              <a:t>S%</a:t>
            </a:r>
            <a:endParaRPr sz="700">
              <a:latin typeface="Arial MT"/>
              <a:cs typeface="Arial MT"/>
            </a:endParaRPr>
          </a:p>
        </p:txBody>
      </p:sp>
      <p:sp>
        <p:nvSpPr>
          <p:cNvPr id="66" name="object 66" descr=""/>
          <p:cNvSpPr txBox="1"/>
          <p:nvPr/>
        </p:nvSpPr>
        <p:spPr>
          <a:xfrm>
            <a:off x="5116067" y="4150483"/>
            <a:ext cx="451484" cy="116205"/>
          </a:xfrm>
          <a:prstGeom prst="rect">
            <a:avLst/>
          </a:prstGeom>
          <a:ln w="9144">
            <a:solidFill>
              <a:srgbClr val="4B4B4B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64465">
              <a:lnSpc>
                <a:spcPts val="775"/>
              </a:lnSpc>
            </a:pPr>
            <a:r>
              <a:rPr dirty="0" sz="700" spc="-25">
                <a:solidFill>
                  <a:srgbClr val="575757"/>
                </a:solidFill>
                <a:latin typeface="Arial MT"/>
                <a:cs typeface="Arial MT"/>
              </a:rPr>
              <a:t>OSS</a:t>
            </a:r>
            <a:endParaRPr sz="700">
              <a:latin typeface="Arial MT"/>
              <a:cs typeface="Arial MT"/>
            </a:endParaRPr>
          </a:p>
        </p:txBody>
      </p:sp>
      <p:sp>
        <p:nvSpPr>
          <p:cNvPr id="67" name="object 67" descr=""/>
          <p:cNvSpPr txBox="1"/>
          <p:nvPr/>
        </p:nvSpPr>
        <p:spPr>
          <a:xfrm>
            <a:off x="5567171" y="4150483"/>
            <a:ext cx="460375" cy="116205"/>
          </a:xfrm>
          <a:prstGeom prst="rect">
            <a:avLst/>
          </a:prstGeom>
          <a:ln w="9144">
            <a:solidFill>
              <a:srgbClr val="4B4B4B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11125">
              <a:lnSpc>
                <a:spcPts val="775"/>
              </a:lnSpc>
            </a:pPr>
            <a:r>
              <a:rPr dirty="0" sz="700" spc="-10">
                <a:solidFill>
                  <a:srgbClr val="131313"/>
                </a:solidFill>
                <a:latin typeface="Arial MT"/>
                <a:cs typeface="Arial MT"/>
              </a:rPr>
              <a:t>2,08%</a:t>
            </a:r>
            <a:endParaRPr sz="700">
              <a:latin typeface="Arial MT"/>
              <a:cs typeface="Arial MT"/>
            </a:endParaRPr>
          </a:p>
        </p:txBody>
      </p:sp>
      <p:sp>
        <p:nvSpPr>
          <p:cNvPr id="68" name="object 68" descr=""/>
          <p:cNvSpPr txBox="1"/>
          <p:nvPr/>
        </p:nvSpPr>
        <p:spPr>
          <a:xfrm>
            <a:off x="5116067" y="4266239"/>
            <a:ext cx="451484" cy="109855"/>
          </a:xfrm>
          <a:prstGeom prst="rect">
            <a:avLst/>
          </a:prstGeom>
          <a:ln w="9144">
            <a:solidFill>
              <a:srgbClr val="4B4B4B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12395">
              <a:lnSpc>
                <a:spcPts val="750"/>
              </a:lnSpc>
            </a:pPr>
            <a:r>
              <a:rPr dirty="0" sz="700" spc="-20">
                <a:solidFill>
                  <a:srgbClr val="262626"/>
                </a:solidFill>
                <a:latin typeface="Arial MT"/>
                <a:cs typeface="Arial MT"/>
              </a:rPr>
              <a:t>CPRB</a:t>
            </a:r>
            <a:endParaRPr sz="700">
              <a:latin typeface="Arial MT"/>
              <a:cs typeface="Arial MT"/>
            </a:endParaRPr>
          </a:p>
        </p:txBody>
      </p:sp>
      <p:sp>
        <p:nvSpPr>
          <p:cNvPr id="69" name="object 69" descr=""/>
          <p:cNvSpPr txBox="1"/>
          <p:nvPr/>
        </p:nvSpPr>
        <p:spPr>
          <a:xfrm>
            <a:off x="5567171" y="4266239"/>
            <a:ext cx="460375" cy="109855"/>
          </a:xfrm>
          <a:prstGeom prst="rect">
            <a:avLst/>
          </a:prstGeom>
          <a:ln w="9144">
            <a:solidFill>
              <a:srgbClr val="4B4B4B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07314">
              <a:lnSpc>
                <a:spcPts val="750"/>
              </a:lnSpc>
            </a:pPr>
            <a:r>
              <a:rPr dirty="0" sz="700" spc="-20">
                <a:solidFill>
                  <a:srgbClr val="212121"/>
                </a:solidFill>
                <a:latin typeface="Arial MT"/>
                <a:cs typeface="Arial MT"/>
              </a:rPr>
              <a:t>D00%</a:t>
            </a:r>
            <a:endParaRPr sz="700">
              <a:latin typeface="Arial MT"/>
              <a:cs typeface="Arial MT"/>
            </a:endParaRPr>
          </a:p>
        </p:txBody>
      </p:sp>
      <p:sp>
        <p:nvSpPr>
          <p:cNvPr id="70" name="object 70" descr=""/>
          <p:cNvSpPr txBox="1"/>
          <p:nvPr/>
        </p:nvSpPr>
        <p:spPr>
          <a:xfrm>
            <a:off x="5116067" y="4375904"/>
            <a:ext cx="451484" cy="119380"/>
          </a:xfrm>
          <a:prstGeom prst="rect">
            <a:avLst/>
          </a:prstGeom>
          <a:ln w="9144">
            <a:solidFill>
              <a:srgbClr val="4B4B4B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59055">
              <a:lnSpc>
                <a:spcPts val="670"/>
              </a:lnSpc>
            </a:pPr>
            <a:r>
              <a:rPr dirty="0" sz="650">
                <a:solidFill>
                  <a:srgbClr val="262626"/>
                </a:solidFill>
                <a:latin typeface="Arial MT"/>
                <a:cs typeface="Arial MT"/>
              </a:rPr>
              <a:t>BDł</a:t>
            </a:r>
            <a:r>
              <a:rPr dirty="0" sz="650" spc="55">
                <a:solidFill>
                  <a:srgbClr val="262626"/>
                </a:solidFill>
                <a:latin typeface="Arial MT"/>
                <a:cs typeface="Arial MT"/>
              </a:rPr>
              <a:t> </a:t>
            </a:r>
            <a:r>
              <a:rPr dirty="0" sz="650" spc="-25">
                <a:solidFill>
                  <a:srgbClr val="111111"/>
                </a:solidFill>
                <a:latin typeface="Arial MT"/>
                <a:cs typeface="Arial MT"/>
              </a:rPr>
              <a:t>PAO</a:t>
            </a:r>
            <a:endParaRPr sz="650">
              <a:latin typeface="Arial MT"/>
              <a:cs typeface="Arial MT"/>
            </a:endParaRPr>
          </a:p>
        </p:txBody>
      </p:sp>
      <p:sp>
        <p:nvSpPr>
          <p:cNvPr id="71" name="object 71" descr=""/>
          <p:cNvSpPr txBox="1"/>
          <p:nvPr/>
        </p:nvSpPr>
        <p:spPr>
          <a:xfrm>
            <a:off x="5567171" y="4375904"/>
            <a:ext cx="460375" cy="119380"/>
          </a:xfrm>
          <a:prstGeom prst="rect">
            <a:avLst/>
          </a:prstGeom>
          <a:ln w="9144">
            <a:solidFill>
              <a:srgbClr val="4B4B4B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90170">
              <a:lnSpc>
                <a:spcPts val="670"/>
              </a:lnSpc>
            </a:pPr>
            <a:r>
              <a:rPr dirty="0" sz="650" spc="-10">
                <a:solidFill>
                  <a:srgbClr val="181818"/>
                </a:solidFill>
                <a:latin typeface="Arial MT"/>
                <a:cs typeface="Arial MT"/>
              </a:rPr>
              <a:t>25,ZS%</a:t>
            </a:r>
            <a:endParaRPr sz="650">
              <a:latin typeface="Arial MT"/>
              <a:cs typeface="Arial MT"/>
            </a:endParaRPr>
          </a:p>
        </p:txBody>
      </p:sp>
      <p:sp>
        <p:nvSpPr>
          <p:cNvPr id="72" name="object 72" descr=""/>
          <p:cNvSpPr txBox="1"/>
          <p:nvPr/>
        </p:nvSpPr>
        <p:spPr>
          <a:xfrm>
            <a:off x="237486" y="6799677"/>
            <a:ext cx="6997700" cy="25539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3815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1A1A1A"/>
                </a:solidFill>
                <a:latin typeface="Arial MT"/>
                <a:cs typeface="Arial MT"/>
              </a:rPr>
              <a:t>a)</a:t>
            </a:r>
            <a:r>
              <a:rPr dirty="0" sz="1000" spc="-5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11111"/>
                </a:solidFill>
                <a:latin typeface="Arial MT"/>
                <a:cs typeface="Arial MT"/>
              </a:rPr>
              <a:t>Serviços:</a:t>
            </a:r>
            <a:r>
              <a:rPr dirty="0" sz="1000" spc="11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31313"/>
                </a:solidFill>
                <a:latin typeface="Arial MT"/>
                <a:cs typeface="Arial MT"/>
              </a:rPr>
              <a:t>60</a:t>
            </a:r>
            <a:r>
              <a:rPr dirty="0" sz="1000" spc="25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dirty="0" sz="1000" spc="-10">
                <a:latin typeface="Arial MT"/>
                <a:cs typeface="Arial MT"/>
              </a:rPr>
              <a:t>(sessenta)</a:t>
            </a:r>
            <a:r>
              <a:rPr dirty="0" sz="1000" spc="125"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11111"/>
                </a:solidFill>
                <a:latin typeface="Arial MT"/>
                <a:cs typeface="Arial MT"/>
              </a:rPr>
              <a:t>meses</a:t>
            </a:r>
            <a:r>
              <a:rPr dirty="0" sz="1000" spc="75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dirty="0" sz="1000">
                <a:latin typeface="Arial MT"/>
                <a:cs typeface="Arial MT"/>
              </a:rPr>
              <a:t>contados</a:t>
            </a:r>
            <a:r>
              <a:rPr dirty="0" sz="1000" spc="65"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0E0E0E"/>
                </a:solidFill>
                <a:latin typeface="Arial MT"/>
                <a:cs typeface="Arial MT"/>
              </a:rPr>
              <a:t>da</a:t>
            </a:r>
            <a:r>
              <a:rPr dirty="0" sz="1000" spc="1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11111"/>
                </a:solidFill>
                <a:latin typeface="Arial MT"/>
                <a:cs typeface="Arial MT"/>
              </a:rPr>
              <a:t>data</a:t>
            </a:r>
            <a:r>
              <a:rPr dirty="0" sz="1000" spc="35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11111"/>
                </a:solidFill>
                <a:latin typeface="Arial MT"/>
                <a:cs typeface="Arial MT"/>
              </a:rPr>
              <a:t>de</a:t>
            </a:r>
            <a:r>
              <a:rPr dirty="0" sz="1000" spc="-15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dirty="0" sz="1000">
                <a:latin typeface="Arial MT"/>
                <a:cs typeface="Arial MT"/>
              </a:rPr>
              <a:t>emissão</a:t>
            </a:r>
            <a:r>
              <a:rPr dirty="0" sz="1000" spc="80"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0C0C0C"/>
                </a:solidFill>
                <a:latin typeface="Arial MT"/>
                <a:cs typeface="Arial MT"/>
              </a:rPr>
              <a:t>do</a:t>
            </a:r>
            <a:r>
              <a:rPr dirty="0" sz="1000" spc="5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61616"/>
                </a:solidFill>
                <a:latin typeface="Arial MT"/>
                <a:cs typeface="Arial MT"/>
              </a:rPr>
              <a:t>Termo</a:t>
            </a:r>
            <a:r>
              <a:rPr dirty="0" sz="1000" spc="25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D1D1D"/>
                </a:solidFill>
                <a:latin typeface="Arial MT"/>
                <a:cs typeface="Arial MT"/>
              </a:rPr>
              <a:t>de</a:t>
            </a:r>
            <a:r>
              <a:rPr dirty="0" sz="1000" spc="-1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dirty="0" sz="1000">
                <a:latin typeface="Arial MT"/>
                <a:cs typeface="Arial MT"/>
              </a:rPr>
              <a:t>Recebimento</a:t>
            </a:r>
            <a:r>
              <a:rPr dirty="0" sz="1000" spc="95">
                <a:latin typeface="Arial MT"/>
                <a:cs typeface="Arial MT"/>
              </a:rPr>
              <a:t> </a:t>
            </a:r>
            <a:r>
              <a:rPr dirty="0" sz="1000" spc="-10">
                <a:solidFill>
                  <a:srgbClr val="0F0F0F"/>
                </a:solidFill>
                <a:latin typeface="Arial MT"/>
                <a:cs typeface="Arial MT"/>
              </a:rPr>
              <a:t>Definitivo.</a:t>
            </a:r>
            <a:endParaRPr sz="1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1000">
              <a:latin typeface="Arial MT"/>
              <a:cs typeface="Arial MT"/>
            </a:endParaRPr>
          </a:p>
          <a:p>
            <a:pPr algn="just" marL="41910" marR="84455">
              <a:lnSpc>
                <a:spcPct val="100000"/>
              </a:lnSpc>
            </a:pPr>
            <a:r>
              <a:rPr dirty="0" sz="1000" b="1">
                <a:solidFill>
                  <a:srgbClr val="111111"/>
                </a:solidFill>
                <a:latin typeface="Arial"/>
                <a:cs typeface="Arial"/>
              </a:rPr>
              <a:t>DECLARO,</a:t>
            </a:r>
            <a:r>
              <a:rPr dirty="0" sz="1000" spc="355" b="1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E0E0E"/>
                </a:solidFill>
                <a:latin typeface="Arial MT"/>
                <a:cs typeface="Arial MT"/>
              </a:rPr>
              <a:t>sob</a:t>
            </a:r>
            <a:r>
              <a:rPr dirty="0" sz="1000" spc="285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A1A1A"/>
                </a:solidFill>
                <a:latin typeface="Arial MT"/>
                <a:cs typeface="Arial MT"/>
              </a:rPr>
              <a:t>as</a:t>
            </a:r>
            <a:r>
              <a:rPr dirty="0" sz="1000" spc="28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0F0F0F"/>
                </a:solidFill>
                <a:latin typeface="Arial MT"/>
                <a:cs typeface="Arial MT"/>
              </a:rPr>
              <a:t>penas</a:t>
            </a:r>
            <a:r>
              <a:rPr dirty="0" sz="1000" spc="29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81818"/>
                </a:solidFill>
                <a:latin typeface="Arial MT"/>
                <a:cs typeface="Arial MT"/>
              </a:rPr>
              <a:t>da</a:t>
            </a:r>
            <a:r>
              <a:rPr dirty="0" sz="1000" spc="26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dirty="0" sz="1000">
                <a:latin typeface="Arial MT"/>
                <a:cs typeface="Arial MT"/>
              </a:rPr>
              <a:t>lei,</a:t>
            </a:r>
            <a:r>
              <a:rPr dirty="0" sz="1000" spc="280"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11111"/>
                </a:solidFill>
                <a:latin typeface="Arial MT"/>
                <a:cs typeface="Arial MT"/>
              </a:rPr>
              <a:t>que</a:t>
            </a:r>
            <a:r>
              <a:rPr dirty="0" sz="1000" spc="28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81818"/>
                </a:solidFill>
                <a:latin typeface="Arial MT"/>
                <a:cs typeface="Arial MT"/>
              </a:rPr>
              <a:t>o</a:t>
            </a:r>
            <a:r>
              <a:rPr dirty="0" sz="1000" spc="26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dirty="0" sz="1000">
                <a:latin typeface="Arial MT"/>
                <a:cs typeface="Arial MT"/>
              </a:rPr>
              <a:t>objeto</a:t>
            </a:r>
            <a:r>
              <a:rPr dirty="0" sz="1000" spc="315"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11111"/>
                </a:solidFill>
                <a:latin typeface="Arial MT"/>
                <a:cs typeface="Arial MT"/>
              </a:rPr>
              <a:t>ofertado</a:t>
            </a:r>
            <a:r>
              <a:rPr dirty="0" sz="1000" spc="315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0A0A0A"/>
                </a:solidFill>
                <a:latin typeface="Arial MT"/>
                <a:cs typeface="Arial MT"/>
              </a:rPr>
              <a:t>atende</a:t>
            </a:r>
            <a:r>
              <a:rPr dirty="0" sz="1000" spc="360">
                <a:solidFill>
                  <a:srgbClr val="0A0A0A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A1A1A"/>
                </a:solidFill>
                <a:latin typeface="Arial MT"/>
                <a:cs typeface="Arial MT"/>
              </a:rPr>
              <a:t>a</a:t>
            </a:r>
            <a:r>
              <a:rPr dirty="0" sz="1000" spc="25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0A0A0A"/>
                </a:solidFill>
                <a:latin typeface="Arial MT"/>
                <a:cs typeface="Arial MT"/>
              </a:rPr>
              <a:t>todas</a:t>
            </a:r>
            <a:r>
              <a:rPr dirty="0" sz="1000" spc="280">
                <a:solidFill>
                  <a:srgbClr val="0A0A0A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0F0F0F"/>
                </a:solidFill>
                <a:latin typeface="Arial MT"/>
                <a:cs typeface="Arial MT"/>
              </a:rPr>
              <a:t>as</a:t>
            </a:r>
            <a:r>
              <a:rPr dirty="0" sz="1000" spc="245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0F0F0F"/>
                </a:solidFill>
                <a:latin typeface="Arial MT"/>
                <a:cs typeface="Arial MT"/>
              </a:rPr>
              <a:t>especificações</a:t>
            </a:r>
            <a:r>
              <a:rPr dirty="0" sz="1000" spc="265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0E0E0E"/>
                </a:solidFill>
                <a:latin typeface="Arial MT"/>
                <a:cs typeface="Arial MT"/>
              </a:rPr>
              <a:t>exigidas</a:t>
            </a:r>
            <a:r>
              <a:rPr dirty="0" sz="1000" spc="305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dirty="0" sz="1000">
                <a:latin typeface="Arial MT"/>
                <a:cs typeface="Arial MT"/>
              </a:rPr>
              <a:t>no</a:t>
            </a:r>
            <a:r>
              <a:rPr dirty="0" sz="1000" spc="325">
                <a:latin typeface="Arial MT"/>
                <a:cs typeface="Arial MT"/>
              </a:rPr>
              <a:t> </a:t>
            </a:r>
            <a:r>
              <a:rPr dirty="0" sz="1000" spc="-10">
                <a:solidFill>
                  <a:srgbClr val="161616"/>
                </a:solidFill>
                <a:latin typeface="Arial MT"/>
                <a:cs typeface="Arial MT"/>
              </a:rPr>
              <a:t>Memorial </a:t>
            </a:r>
            <a:r>
              <a:rPr dirty="0" sz="1000" spc="-10">
                <a:latin typeface="Arial MT"/>
                <a:cs typeface="Arial MT"/>
              </a:rPr>
              <a:t>Descritivo.</a:t>
            </a:r>
            <a:endParaRPr sz="10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000">
              <a:latin typeface="Arial MT"/>
              <a:cs typeface="Arial MT"/>
            </a:endParaRPr>
          </a:p>
          <a:p>
            <a:pPr algn="just" marL="43815" marR="86995" indent="635">
              <a:lnSpc>
                <a:spcPct val="101899"/>
              </a:lnSpc>
            </a:pPr>
            <a:r>
              <a:rPr dirty="0" sz="1000">
                <a:solidFill>
                  <a:srgbClr val="1C1C1C"/>
                </a:solidFill>
                <a:latin typeface="Arial MT"/>
                <a:cs typeface="Arial MT"/>
              </a:rPr>
              <a:t>DECLARO</a:t>
            </a:r>
            <a:r>
              <a:rPr dirty="0" sz="1000" spc="325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51515"/>
                </a:solidFill>
                <a:latin typeface="Arial MT"/>
                <a:cs typeface="Arial MT"/>
              </a:rPr>
              <a:t>que</a:t>
            </a:r>
            <a:r>
              <a:rPr dirty="0" sz="1000" spc="25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81818"/>
                </a:solidFill>
                <a:latin typeface="Arial MT"/>
                <a:cs typeface="Arial MT"/>
              </a:rPr>
              <a:t>os</a:t>
            </a:r>
            <a:r>
              <a:rPr dirty="0" sz="1000" spc="24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61616"/>
                </a:solidFill>
                <a:latin typeface="Arial MT"/>
                <a:cs typeface="Arial MT"/>
              </a:rPr>
              <a:t>preços</a:t>
            </a:r>
            <a:r>
              <a:rPr dirty="0" sz="1000" spc="25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dirty="0" sz="1000">
                <a:latin typeface="Arial MT"/>
                <a:cs typeface="Arial MT"/>
              </a:rPr>
              <a:t>acima</a:t>
            </a:r>
            <a:r>
              <a:rPr dirty="0" sz="1000" spc="260">
                <a:latin typeface="Arial MT"/>
                <a:cs typeface="Arial MT"/>
              </a:rPr>
              <a:t> </a:t>
            </a:r>
            <a:r>
              <a:rPr dirty="0" sz="1000">
                <a:latin typeface="Arial MT"/>
                <a:cs typeface="Arial MT"/>
              </a:rPr>
              <a:t>indicados</a:t>
            </a:r>
            <a:r>
              <a:rPr dirty="0" sz="1000" spc="310">
                <a:latin typeface="Arial MT"/>
                <a:cs typeface="Arial MT"/>
              </a:rPr>
              <a:t> </a:t>
            </a:r>
            <a:r>
              <a:rPr dirty="0" sz="1000">
                <a:latin typeface="Arial MT"/>
                <a:cs typeface="Arial MT"/>
              </a:rPr>
              <a:t>contemplam</a:t>
            </a:r>
            <a:r>
              <a:rPr dirty="0" sz="1000" spc="305"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0F0F0F"/>
                </a:solidFill>
                <a:latin typeface="Arial MT"/>
                <a:cs typeface="Arial MT"/>
              </a:rPr>
              <a:t>todos</a:t>
            </a:r>
            <a:r>
              <a:rPr dirty="0" sz="1000" spc="30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81818"/>
                </a:solidFill>
                <a:latin typeface="Arial MT"/>
                <a:cs typeface="Arial MT"/>
              </a:rPr>
              <a:t>os</a:t>
            </a:r>
            <a:r>
              <a:rPr dirty="0" sz="1000" spc="22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0F0F0F"/>
                </a:solidFill>
                <a:latin typeface="Arial MT"/>
                <a:cs typeface="Arial MT"/>
              </a:rPr>
              <a:t>custos</a:t>
            </a:r>
            <a:r>
              <a:rPr dirty="0" sz="1000" spc="245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0E0E0E"/>
                </a:solidFill>
                <a:latin typeface="Arial MT"/>
                <a:cs typeface="Arial MT"/>
              </a:rPr>
              <a:t>diretos</a:t>
            </a:r>
            <a:r>
              <a:rPr dirty="0" sz="1000" spc="29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242424"/>
                </a:solidFill>
                <a:latin typeface="Arial MT"/>
                <a:cs typeface="Arial MT"/>
              </a:rPr>
              <a:t>e</a:t>
            </a:r>
            <a:r>
              <a:rPr dirty="0" sz="1000" spc="200">
                <a:solidFill>
                  <a:srgbClr val="242424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11111"/>
                </a:solidFill>
                <a:latin typeface="Arial MT"/>
                <a:cs typeface="Arial MT"/>
              </a:rPr>
              <a:t>indiretos</a:t>
            </a:r>
            <a:r>
              <a:rPr dirty="0" sz="1000" spc="305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31313"/>
                </a:solidFill>
                <a:latin typeface="Arial MT"/>
                <a:cs typeface="Arial MT"/>
              </a:rPr>
              <a:t>incorridos</a:t>
            </a:r>
            <a:r>
              <a:rPr dirty="0" sz="1000" spc="28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A1A1A"/>
                </a:solidFill>
                <a:latin typeface="Arial MT"/>
                <a:cs typeface="Arial MT"/>
              </a:rPr>
              <a:t>na</a:t>
            </a:r>
            <a:r>
              <a:rPr dirty="0" sz="1000" spc="29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dirty="0" sz="1000">
                <a:latin typeface="Arial MT"/>
                <a:cs typeface="Arial MT"/>
              </a:rPr>
              <a:t>data</a:t>
            </a:r>
            <a:r>
              <a:rPr dirty="0" sz="1000" spc="254">
                <a:latin typeface="Arial MT"/>
                <a:cs typeface="Arial MT"/>
              </a:rPr>
              <a:t> </a:t>
            </a:r>
            <a:r>
              <a:rPr dirty="0" sz="1000" spc="-25">
                <a:solidFill>
                  <a:srgbClr val="242424"/>
                </a:solidFill>
                <a:latin typeface="Arial MT"/>
                <a:cs typeface="Arial MT"/>
              </a:rPr>
              <a:t>da </a:t>
            </a:r>
            <a:r>
              <a:rPr dirty="0" sz="1000">
                <a:latin typeface="Arial MT"/>
                <a:cs typeface="Arial MT"/>
              </a:rPr>
              <a:t>apresentação</a:t>
            </a:r>
            <a:r>
              <a:rPr dirty="0" sz="1000" spc="270">
                <a:latin typeface="Arial MT"/>
                <a:cs typeface="Arial MT"/>
              </a:rPr>
              <a:t> </a:t>
            </a:r>
            <a:r>
              <a:rPr dirty="0" sz="1000">
                <a:latin typeface="Arial MT"/>
                <a:cs typeface="Arial MT"/>
              </a:rPr>
              <a:t>desta</a:t>
            </a:r>
            <a:r>
              <a:rPr dirty="0" sz="1000" spc="220">
                <a:latin typeface="Arial MT"/>
                <a:cs typeface="Arial MT"/>
              </a:rPr>
              <a:t> </a:t>
            </a:r>
            <a:r>
              <a:rPr dirty="0" sz="1000">
                <a:latin typeface="Arial MT"/>
                <a:cs typeface="Arial MT"/>
              </a:rPr>
              <a:t>proposta</a:t>
            </a:r>
            <a:r>
              <a:rPr dirty="0" sz="1000" spc="235">
                <a:latin typeface="Arial MT"/>
                <a:cs typeface="Arial MT"/>
              </a:rPr>
              <a:t> </a:t>
            </a:r>
            <a:r>
              <a:rPr dirty="0" sz="1000">
                <a:latin typeface="Arial MT"/>
                <a:cs typeface="Arial MT"/>
              </a:rPr>
              <a:t>incluindo,</a:t>
            </a:r>
            <a:r>
              <a:rPr dirty="0" sz="1000" spc="254"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0C0C0C"/>
                </a:solidFill>
                <a:latin typeface="Arial MT"/>
                <a:cs typeface="Arial MT"/>
              </a:rPr>
              <a:t>entre</a:t>
            </a:r>
            <a:r>
              <a:rPr dirty="0" sz="1000" spc="20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dirty="0" sz="1000">
                <a:latin typeface="Arial MT"/>
                <a:cs typeface="Arial MT"/>
              </a:rPr>
              <a:t>outros:</a:t>
            </a:r>
            <a:r>
              <a:rPr dirty="0" sz="1000" spc="240">
                <a:latin typeface="Arial MT"/>
                <a:cs typeface="Arial MT"/>
              </a:rPr>
              <a:t> </a:t>
            </a:r>
            <a:r>
              <a:rPr dirty="0" sz="1000">
                <a:latin typeface="Arial MT"/>
                <a:cs typeface="Arial MT"/>
              </a:rPr>
              <a:t>tributos,</a:t>
            </a:r>
            <a:r>
              <a:rPr dirty="0" sz="1000" spc="229">
                <a:latin typeface="Arial MT"/>
                <a:cs typeface="Arial MT"/>
              </a:rPr>
              <a:t> </a:t>
            </a:r>
            <a:r>
              <a:rPr dirty="0" sz="1000">
                <a:latin typeface="Arial MT"/>
                <a:cs typeface="Arial MT"/>
              </a:rPr>
              <a:t>encargos</a:t>
            </a:r>
            <a:r>
              <a:rPr dirty="0" sz="1000" spc="235">
                <a:latin typeface="Arial MT"/>
                <a:cs typeface="Arial MT"/>
              </a:rPr>
              <a:t> </a:t>
            </a:r>
            <a:r>
              <a:rPr dirty="0" sz="1000">
                <a:latin typeface="Arial MT"/>
                <a:cs typeface="Arial MT"/>
              </a:rPr>
              <a:t>sociais,</a:t>
            </a:r>
            <a:r>
              <a:rPr dirty="0" sz="1000" spc="200"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31313"/>
                </a:solidFill>
                <a:latin typeface="Arial MT"/>
                <a:cs typeface="Arial MT"/>
              </a:rPr>
              <a:t>material,</a:t>
            </a:r>
            <a:r>
              <a:rPr dirty="0" sz="1000" spc="27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11111"/>
                </a:solidFill>
                <a:latin typeface="Arial MT"/>
                <a:cs typeface="Arial MT"/>
              </a:rPr>
              <a:t>despesas</a:t>
            </a:r>
            <a:r>
              <a:rPr dirty="0" sz="1000" spc="229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dirty="0" sz="1000" spc="-10">
                <a:latin typeface="Arial MT"/>
                <a:cs typeface="Arial MT"/>
              </a:rPr>
              <a:t>administrativas, </a:t>
            </a:r>
            <a:r>
              <a:rPr dirty="0" sz="1000">
                <a:solidFill>
                  <a:srgbClr val="111111"/>
                </a:solidFill>
                <a:latin typeface="Arial MT"/>
                <a:cs typeface="Arial MT"/>
              </a:rPr>
              <a:t>seguro,</a:t>
            </a:r>
            <a:r>
              <a:rPr dirty="0" sz="1000" spc="2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0F0F0F"/>
                </a:solidFill>
                <a:latin typeface="Arial MT"/>
                <a:cs typeface="Arial MT"/>
              </a:rPr>
              <a:t>frete</a:t>
            </a:r>
            <a:r>
              <a:rPr dirty="0" sz="1000" spc="-25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A1A1A"/>
                </a:solidFill>
                <a:latin typeface="Arial MT"/>
                <a:cs typeface="Arial MT"/>
              </a:rPr>
              <a:t>e</a:t>
            </a:r>
            <a:r>
              <a:rPr dirty="0" sz="1000" spc="-1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dirty="0" sz="1000" spc="-10">
                <a:solidFill>
                  <a:srgbClr val="111111"/>
                </a:solidFill>
                <a:latin typeface="Arial MT"/>
                <a:cs typeface="Arial MT"/>
              </a:rPr>
              <a:t>lucro.</a:t>
            </a:r>
            <a:endParaRPr sz="1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70"/>
              </a:spcBef>
            </a:pPr>
            <a:endParaRPr sz="1000">
              <a:latin typeface="Arial MT"/>
              <a:cs typeface="Arial MT"/>
            </a:endParaRPr>
          </a:p>
          <a:p>
            <a:pPr algn="just" marL="47625" marR="36195" indent="-3175">
              <a:lnSpc>
                <a:spcPct val="91900"/>
              </a:lnSpc>
            </a:pPr>
            <a:r>
              <a:rPr dirty="0" sz="1000">
                <a:solidFill>
                  <a:srgbClr val="1A1A1A"/>
                </a:solidFill>
                <a:latin typeface="Arial MT"/>
                <a:cs typeface="Arial MT"/>
              </a:rPr>
              <a:t>DELCARO,</a:t>
            </a:r>
            <a:r>
              <a:rPr dirty="0" sz="1000" spc="275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11111"/>
                </a:solidFill>
                <a:latin typeface="Arial MT"/>
                <a:cs typeface="Arial MT"/>
              </a:rPr>
              <a:t>nossa</a:t>
            </a:r>
            <a:r>
              <a:rPr dirty="0" sz="1000" spc="195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61616"/>
                </a:solidFill>
                <a:latin typeface="Arial MT"/>
                <a:cs typeface="Arial MT"/>
              </a:rPr>
              <a:t>inteira</a:t>
            </a:r>
            <a:r>
              <a:rPr dirty="0" sz="1000" spc="185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dirty="0" sz="1000">
                <a:latin typeface="Arial MT"/>
                <a:cs typeface="Arial MT"/>
              </a:rPr>
              <a:t>submissão</a:t>
            </a:r>
            <a:r>
              <a:rPr dirty="0" sz="1000" spc="254"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31313"/>
                </a:solidFill>
                <a:latin typeface="Arial MT"/>
                <a:cs typeface="Arial MT"/>
              </a:rPr>
              <a:t>aos</a:t>
            </a:r>
            <a:r>
              <a:rPr dirty="0" sz="1000" spc="19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11111"/>
                </a:solidFill>
                <a:latin typeface="Arial MT"/>
                <a:cs typeface="Arial MT"/>
              </a:rPr>
              <a:t>preceitos</a:t>
            </a:r>
            <a:r>
              <a:rPr dirty="0" sz="1000" spc="245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61616"/>
                </a:solidFill>
                <a:latin typeface="Arial MT"/>
                <a:cs typeface="Arial MT"/>
              </a:rPr>
              <a:t>legais</a:t>
            </a:r>
            <a:r>
              <a:rPr dirty="0" sz="1000" spc="18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A1A1A"/>
                </a:solidFill>
                <a:latin typeface="Arial MT"/>
                <a:cs typeface="Arial MT"/>
              </a:rPr>
              <a:t>em</a:t>
            </a:r>
            <a:r>
              <a:rPr dirty="0" sz="1000" spc="22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0E0E0E"/>
                </a:solidFill>
                <a:latin typeface="Arial MT"/>
                <a:cs typeface="Arial MT"/>
              </a:rPr>
              <a:t>vigor,</a:t>
            </a:r>
            <a:r>
              <a:rPr dirty="0" sz="1000" spc="13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0C0C0C"/>
                </a:solidFill>
                <a:latin typeface="Arial MT"/>
                <a:cs typeface="Arial MT"/>
              </a:rPr>
              <a:t>especialmente</a:t>
            </a:r>
            <a:r>
              <a:rPr dirty="0" sz="1000" spc="28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dirty="0" sz="1000" spc="50">
                <a:solidFill>
                  <a:srgbClr val="151515"/>
                </a:solidFill>
                <a:latin typeface="Arial MT"/>
                <a:cs typeface="Arial MT"/>
              </a:rPr>
              <a:t>os</a:t>
            </a:r>
            <a:r>
              <a:rPr dirty="0" sz="1000" spc="18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C1C1C"/>
                </a:solidFill>
                <a:latin typeface="Arial MT"/>
                <a:cs typeface="Arial MT"/>
              </a:rPr>
              <a:t>da</a:t>
            </a:r>
            <a:r>
              <a:rPr dirty="0" sz="1000" spc="20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A1A1A"/>
                </a:solidFill>
                <a:latin typeface="Arial MT"/>
                <a:cs typeface="Arial MT"/>
              </a:rPr>
              <a:t>Lei</a:t>
            </a:r>
            <a:r>
              <a:rPr dirty="0" sz="1000" spc="26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81818"/>
                </a:solidFill>
                <a:latin typeface="Arial MT"/>
                <a:cs typeface="Arial MT"/>
              </a:rPr>
              <a:t>Federal</a:t>
            </a:r>
            <a:r>
              <a:rPr dirty="0" sz="1000" spc="204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232323"/>
                </a:solidFill>
                <a:latin typeface="Arial MT"/>
                <a:cs typeface="Arial MT"/>
              </a:rPr>
              <a:t>n°</a:t>
            </a:r>
            <a:r>
              <a:rPr dirty="0" sz="1000" spc="80">
                <a:solidFill>
                  <a:srgbClr val="232323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A1A1A"/>
                </a:solidFill>
                <a:latin typeface="Arial MT"/>
                <a:cs typeface="Arial MT"/>
              </a:rPr>
              <a:t>8.666/93</a:t>
            </a:r>
            <a:r>
              <a:rPr dirty="0" sz="1000" spc="254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dirty="0" sz="1000" spc="-50">
                <a:solidFill>
                  <a:srgbClr val="313131"/>
                </a:solidFill>
                <a:latin typeface="Arial MT"/>
                <a:cs typeface="Arial MT"/>
              </a:rPr>
              <a:t>e </a:t>
            </a:r>
            <a:r>
              <a:rPr dirty="0" sz="1000">
                <a:solidFill>
                  <a:srgbClr val="181818"/>
                </a:solidFill>
                <a:latin typeface="Arial MT"/>
                <a:cs typeface="Arial MT"/>
              </a:rPr>
              <a:t>suas</a:t>
            </a:r>
            <a:r>
              <a:rPr dirty="0" sz="1000" spc="6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dirty="0" sz="1000" b="1">
                <a:solidFill>
                  <a:srgbClr val="131313"/>
                </a:solidFill>
                <a:latin typeface="Arial"/>
                <a:cs typeface="Arial"/>
              </a:rPr>
              <a:t>alteraşóes</a:t>
            </a:r>
            <a:r>
              <a:rPr dirty="0" sz="1000" spc="105" b="1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232323"/>
                </a:solidFill>
                <a:latin typeface="Arial MT"/>
                <a:cs typeface="Arial MT"/>
              </a:rPr>
              <a:t>e</a:t>
            </a:r>
            <a:r>
              <a:rPr dirty="0" sz="1000" spc="25">
                <a:solidFill>
                  <a:srgbClr val="232323"/>
                </a:solidFill>
                <a:latin typeface="Arial MT"/>
                <a:cs typeface="Arial MT"/>
              </a:rPr>
              <a:t> </a:t>
            </a:r>
            <a:r>
              <a:rPr dirty="0" sz="1000" b="1">
                <a:solidFill>
                  <a:srgbClr val="444444"/>
                </a:solidFill>
                <a:latin typeface="Arial"/>
                <a:cs typeface="Arial"/>
              </a:rPr>
              <a:t>üa</a:t>
            </a:r>
            <a:r>
              <a:rPr dirty="0" sz="1000" spc="70" b="1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dirty="0" sz="1000" spc="-10" b="1">
                <a:solidFill>
                  <a:srgbClr val="0C0C0C"/>
                </a:solidFill>
                <a:latin typeface="Arial"/>
                <a:cs typeface="Arial"/>
              </a:rPr>
              <a:t>clóusuløø</a:t>
            </a:r>
            <a:r>
              <a:rPr dirty="0" sz="1000" spc="114" b="1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343434"/>
                </a:solidFill>
                <a:latin typeface="Arial MT"/>
                <a:cs typeface="Arial MT"/>
              </a:rPr>
              <a:t>e</a:t>
            </a:r>
            <a:r>
              <a:rPr dirty="0" sz="1000" spc="30">
                <a:solidFill>
                  <a:srgbClr val="343434"/>
                </a:solidFill>
                <a:latin typeface="Arial MT"/>
                <a:cs typeface="Arial MT"/>
              </a:rPr>
              <a:t> </a:t>
            </a:r>
            <a:r>
              <a:rPr dirty="0" sz="1000" b="1">
                <a:solidFill>
                  <a:srgbClr val="1C1C1C"/>
                </a:solidFill>
                <a:latin typeface="Arial"/>
                <a:cs typeface="Arial"/>
              </a:rPr>
              <a:t>condiçóeø</a:t>
            </a:r>
            <a:r>
              <a:rPr dirty="0" sz="1000" spc="130" b="1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151515"/>
                </a:solidFill>
                <a:latin typeface="Arial"/>
                <a:cs typeface="Arial"/>
              </a:rPr>
              <a:t>do</a:t>
            </a:r>
            <a:r>
              <a:rPr dirty="0" sz="1000" spc="45" b="1">
                <a:solidFill>
                  <a:srgbClr val="151515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161616"/>
                </a:solidFill>
                <a:latin typeface="Arial"/>
                <a:cs typeface="Arial"/>
              </a:rPr>
              <a:t>reapectivo</a:t>
            </a:r>
            <a:r>
              <a:rPr dirty="0" sz="1000" spc="100" b="1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151515"/>
                </a:solidFill>
                <a:latin typeface="Arial"/>
                <a:cs typeface="Arial"/>
              </a:rPr>
              <a:t>Edital</a:t>
            </a:r>
            <a:r>
              <a:rPr dirty="0" sz="1000" spc="70" b="1">
                <a:solidFill>
                  <a:srgbClr val="151515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818"/>
                </a:solidFill>
                <a:latin typeface="Arial MT"/>
                <a:cs typeface="Arial MT"/>
              </a:rPr>
              <a:t>cle</a:t>
            </a:r>
            <a:r>
              <a:rPr dirty="0" sz="1000" spc="45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dirty="0" sz="1000" spc="-40" b="1">
                <a:solidFill>
                  <a:srgbClr val="1A1A1A"/>
                </a:solidFill>
                <a:latin typeface="Arial"/>
                <a:cs typeface="Arial"/>
              </a:rPr>
              <a:t>Tømø&lt;lø</a:t>
            </a:r>
            <a:r>
              <a:rPr dirty="0" sz="1000" spc="130" b="1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161616"/>
                </a:solidFill>
                <a:latin typeface="Arial"/>
                <a:cs typeface="Arial"/>
              </a:rPr>
              <a:t>de</a:t>
            </a:r>
            <a:r>
              <a:rPr dirty="0" sz="1000" spc="25" b="1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61616"/>
                </a:solidFill>
                <a:latin typeface="Arial MT"/>
                <a:cs typeface="Arial MT"/>
              </a:rPr>
              <a:t>Preçoø</a:t>
            </a:r>
            <a:r>
              <a:rPr dirty="0" sz="1000" spc="5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282828"/>
                </a:solidFill>
                <a:latin typeface="Arial MT"/>
                <a:cs typeface="Arial MT"/>
              </a:rPr>
              <a:t>clø</a:t>
            </a:r>
            <a:r>
              <a:rPr dirty="0" sz="1000" spc="50">
                <a:solidFill>
                  <a:srgbClr val="282828"/>
                </a:solidFill>
                <a:latin typeface="Arial MT"/>
                <a:cs typeface="Arial MT"/>
              </a:rPr>
              <a:t> </a:t>
            </a:r>
            <a:r>
              <a:rPr dirty="0" sz="1000" b="1">
                <a:solidFill>
                  <a:srgbClr val="161616"/>
                </a:solidFill>
                <a:latin typeface="Arial"/>
                <a:cs typeface="Arial"/>
              </a:rPr>
              <a:t>que</a:t>
            </a:r>
            <a:r>
              <a:rPr dirty="0" sz="1000" spc="45" b="1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181818"/>
                </a:solidFill>
                <a:latin typeface="Arial"/>
                <a:cs typeface="Arial"/>
              </a:rPr>
              <a:t>trøto</a:t>
            </a:r>
            <a:r>
              <a:rPr dirty="0" sz="1000" spc="90" b="1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B2B2B"/>
                </a:solidFill>
                <a:latin typeface="Arial"/>
                <a:cs typeface="Arial"/>
              </a:rPr>
              <a:t>a</a:t>
            </a:r>
            <a:r>
              <a:rPr dirty="0" sz="1000" spc="55" b="1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dirty="0" sz="1000" spc="-10" b="1">
                <a:solidFill>
                  <a:srgbClr val="1A1A1A"/>
                </a:solidFill>
                <a:latin typeface="Arial"/>
                <a:cs typeface="Arial"/>
              </a:rPr>
              <a:t>preøcnte </a:t>
            </a:r>
            <a:r>
              <a:rPr dirty="0" sz="1000" b="1">
                <a:solidFill>
                  <a:srgbClr val="181818"/>
                </a:solidFill>
                <a:latin typeface="Arial"/>
                <a:cs typeface="Arial"/>
              </a:rPr>
              <a:t>proposta;</a:t>
            </a:r>
            <a:r>
              <a:rPr dirty="0" sz="1000" spc="180" b="1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dirty="0" sz="1000" spc="10">
                <a:solidFill>
                  <a:srgbClr val="1D1D1D"/>
                </a:solidFill>
                <a:latin typeface="Arial MT"/>
                <a:cs typeface="Arial MT"/>
              </a:rPr>
              <a:t>que</a:t>
            </a:r>
            <a:r>
              <a:rPr dirty="0" sz="1000" spc="8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dirty="0" sz="1000" spc="10">
                <a:solidFill>
                  <a:srgbClr val="0F0F0F"/>
                </a:solidFill>
                <a:latin typeface="Arial MT"/>
                <a:cs typeface="Arial MT"/>
              </a:rPr>
              <a:t>observaremos,</a:t>
            </a:r>
            <a:r>
              <a:rPr dirty="0" sz="1000" spc="145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dirty="0" sz="1000" spc="10">
                <a:solidFill>
                  <a:srgbClr val="131313"/>
                </a:solidFill>
                <a:latin typeface="Arial MT"/>
                <a:cs typeface="Arial MT"/>
              </a:rPr>
              <a:t>integralmente</a:t>
            </a:r>
            <a:r>
              <a:rPr dirty="0" sz="1000" spc="185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dirty="0" sz="1000" spc="10">
                <a:solidFill>
                  <a:srgbClr val="1A1A1A"/>
                </a:solidFill>
                <a:latin typeface="Arial MT"/>
                <a:cs typeface="Arial MT"/>
              </a:rPr>
              <a:t>âs</a:t>
            </a:r>
            <a:r>
              <a:rPr dirty="0" sz="1000" spc="45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dirty="0" sz="1000" spc="10">
                <a:solidFill>
                  <a:srgbClr val="1A1A1A"/>
                </a:solidFill>
                <a:latin typeface="Arial MT"/>
                <a:cs typeface="Arial MT"/>
              </a:rPr>
              <a:t>normas</a:t>
            </a:r>
            <a:r>
              <a:rPr dirty="0" sz="1000" spc="12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dirty="0" sz="1000" spc="10">
                <a:solidFill>
                  <a:srgbClr val="151515"/>
                </a:solidFill>
                <a:latin typeface="Arial MT"/>
                <a:cs typeface="Arial MT"/>
              </a:rPr>
              <a:t>da</a:t>
            </a:r>
            <a:r>
              <a:rPr dirty="0" sz="1000" spc="7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dirty="0" sz="1000" spc="10">
                <a:solidFill>
                  <a:srgbClr val="151515"/>
                </a:solidFill>
                <a:latin typeface="Arial MT"/>
                <a:cs typeface="Arial MT"/>
              </a:rPr>
              <a:t>Associação</a:t>
            </a:r>
            <a:r>
              <a:rPr dirty="0" sz="1000" spc="175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dirty="0" sz="1000" spc="10">
                <a:solidFill>
                  <a:srgbClr val="131313"/>
                </a:solidFill>
                <a:latin typeface="Arial MT"/>
                <a:cs typeface="Arial MT"/>
              </a:rPr>
              <a:t>Brasileira</a:t>
            </a:r>
            <a:r>
              <a:rPr dirty="0" sz="1000" spc="12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dirty="0" sz="1000" spc="10">
                <a:solidFill>
                  <a:srgbClr val="212121"/>
                </a:solidFill>
                <a:latin typeface="Arial MT"/>
                <a:cs typeface="Arial MT"/>
              </a:rPr>
              <a:t>de</a:t>
            </a:r>
            <a:r>
              <a:rPr dirty="0" sz="1000" spc="35">
                <a:solidFill>
                  <a:srgbClr val="212121"/>
                </a:solidFill>
                <a:latin typeface="Arial MT"/>
                <a:cs typeface="Arial MT"/>
              </a:rPr>
              <a:t> </a:t>
            </a:r>
            <a:r>
              <a:rPr dirty="0" sz="1000" spc="10">
                <a:solidFill>
                  <a:srgbClr val="181818"/>
                </a:solidFill>
                <a:latin typeface="Arial MT"/>
                <a:cs typeface="Arial MT"/>
              </a:rPr>
              <a:t>Normas</a:t>
            </a:r>
            <a:r>
              <a:rPr dirty="0" sz="1000" spc="65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dirty="0" sz="1000" spc="10">
                <a:solidFill>
                  <a:srgbClr val="151515"/>
                </a:solidFill>
                <a:latin typeface="Arial MT"/>
                <a:cs typeface="Arial MT"/>
              </a:rPr>
              <a:t>Técnicas</a:t>
            </a:r>
            <a:r>
              <a:rPr dirty="0" sz="1000" spc="204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dirty="0" sz="1000" spc="10">
                <a:solidFill>
                  <a:srgbClr val="242424"/>
                </a:solidFill>
                <a:latin typeface="Arial MT"/>
                <a:cs typeface="Arial MT"/>
              </a:rPr>
              <a:t>-</a:t>
            </a:r>
            <a:r>
              <a:rPr dirty="0" sz="1000" spc="395">
                <a:solidFill>
                  <a:srgbClr val="242424"/>
                </a:solidFill>
                <a:latin typeface="Arial MT"/>
                <a:cs typeface="Arial MT"/>
              </a:rPr>
              <a:t> </a:t>
            </a:r>
            <a:r>
              <a:rPr dirty="0" sz="1000" spc="10">
                <a:solidFill>
                  <a:srgbClr val="1D1D1D"/>
                </a:solidFill>
                <a:latin typeface="Arial MT"/>
                <a:cs typeface="Arial MT"/>
              </a:rPr>
              <a:t>ABNT</a:t>
            </a:r>
            <a:r>
              <a:rPr dirty="0" sz="1000" spc="114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dirty="0" sz="1000" spc="10">
                <a:solidFill>
                  <a:srgbClr val="282828"/>
                </a:solidFill>
                <a:latin typeface="Arial MT"/>
                <a:cs typeface="Arial MT"/>
              </a:rPr>
              <a:t>e</a:t>
            </a:r>
            <a:r>
              <a:rPr dirty="0" sz="1000" spc="85">
                <a:solidFill>
                  <a:srgbClr val="282828"/>
                </a:solidFill>
                <a:latin typeface="Arial MT"/>
                <a:cs typeface="Arial MT"/>
              </a:rPr>
              <a:t> </a:t>
            </a:r>
            <a:r>
              <a:rPr dirty="0" sz="1000" spc="25">
                <a:solidFill>
                  <a:srgbClr val="131313"/>
                </a:solidFill>
                <a:latin typeface="Arial MT"/>
                <a:cs typeface="Arial MT"/>
              </a:rPr>
              <a:t>do </a:t>
            </a:r>
            <a:r>
              <a:rPr dirty="0" sz="1000" spc="-10" b="1">
                <a:solidFill>
                  <a:srgbClr val="111111"/>
                </a:solidFill>
                <a:latin typeface="Arial"/>
                <a:cs typeface="Arial"/>
              </a:rPr>
              <a:t>CREA/CONFEA.</a:t>
            </a:r>
            <a:endParaRPr sz="1000">
              <a:latin typeface="Arial"/>
              <a:cs typeface="Arial"/>
            </a:endParaRPr>
          </a:p>
          <a:p>
            <a:pPr algn="just" marL="52705" marR="43180" indent="-2540">
              <a:lnSpc>
                <a:spcPct val="95900"/>
              </a:lnSpc>
              <a:spcBef>
                <a:spcPts val="1055"/>
              </a:spcBef>
            </a:pPr>
            <a:r>
              <a:rPr dirty="0" sz="1000">
                <a:solidFill>
                  <a:srgbClr val="0C0C0C"/>
                </a:solidFill>
                <a:latin typeface="Arial MT"/>
                <a:cs typeface="Arial MT"/>
              </a:rPr>
              <a:t>Finalizando,</a:t>
            </a:r>
            <a:r>
              <a:rPr dirty="0" sz="1000" spc="29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11111"/>
                </a:solidFill>
                <a:latin typeface="Arial MT"/>
                <a:cs typeface="Arial MT"/>
              </a:rPr>
              <a:t>declara</a:t>
            </a:r>
            <a:r>
              <a:rPr dirty="0" sz="1000" spc="31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A1A1A"/>
                </a:solidFill>
                <a:latin typeface="Arial MT"/>
                <a:cs typeface="Arial MT"/>
              </a:rPr>
              <a:t>não</a:t>
            </a:r>
            <a:r>
              <a:rPr dirty="0" sz="1000" spc="275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31313"/>
                </a:solidFill>
                <a:latin typeface="Arial MT"/>
                <a:cs typeface="Arial MT"/>
              </a:rPr>
              <a:t>so</a:t>
            </a:r>
            <a:r>
              <a:rPr dirty="0" sz="1000" spc="325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212121"/>
                </a:solidFill>
                <a:latin typeface="Arial MT"/>
                <a:cs typeface="Arial MT"/>
              </a:rPr>
              <a:t>ter</a:t>
            </a:r>
            <a:r>
              <a:rPr dirty="0" sz="1000" spc="235">
                <a:solidFill>
                  <a:srgbClr val="212121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61616"/>
                </a:solidFill>
                <a:latin typeface="Arial MT"/>
                <a:cs typeface="Arial MT"/>
              </a:rPr>
              <a:t>pleno</a:t>
            </a:r>
            <a:r>
              <a:rPr dirty="0" sz="1000" spc="295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51515"/>
                </a:solidFill>
                <a:latin typeface="Arial MT"/>
                <a:cs typeface="Arial MT"/>
              </a:rPr>
              <a:t>conhecimento</a:t>
            </a:r>
            <a:r>
              <a:rPr dirty="0" sz="1000" spc="445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212121"/>
                </a:solidFill>
                <a:latin typeface="Arial MT"/>
                <a:cs typeface="Arial MT"/>
              </a:rPr>
              <a:t>de</a:t>
            </a:r>
            <a:r>
              <a:rPr dirty="0" sz="1000" spc="235">
                <a:solidFill>
                  <a:srgbClr val="212121"/>
                </a:solidFill>
                <a:latin typeface="Arial MT"/>
                <a:cs typeface="Arial MT"/>
              </a:rPr>
              <a:t> </a:t>
            </a:r>
            <a:r>
              <a:rPr dirty="0" sz="1000" spc="55">
                <a:solidFill>
                  <a:srgbClr val="0F0F0F"/>
                </a:solidFill>
                <a:latin typeface="Arial MT"/>
                <a:cs typeface="Arial MT"/>
              </a:rPr>
              <a:t>todos</a:t>
            </a:r>
            <a:r>
              <a:rPr dirty="0" sz="1000" spc="265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dirty="0" sz="1000" spc="50">
                <a:solidFill>
                  <a:srgbClr val="111111"/>
                </a:solidFill>
                <a:latin typeface="Arial MT"/>
                <a:cs typeface="Arial MT"/>
              </a:rPr>
              <a:t>os</a:t>
            </a:r>
            <a:r>
              <a:rPr dirty="0" sz="1000" spc="235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31313"/>
                </a:solidFill>
                <a:latin typeface="Arial MT"/>
                <a:cs typeface="Arial MT"/>
              </a:rPr>
              <a:t>aspectos</a:t>
            </a:r>
            <a:r>
              <a:rPr dirty="0" sz="1000" spc="325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61616"/>
                </a:solidFill>
                <a:latin typeface="Arial MT"/>
                <a:cs typeface="Arial MT"/>
              </a:rPr>
              <a:t>relativos</a:t>
            </a:r>
            <a:r>
              <a:rPr dirty="0" sz="1000" spc="295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D1D1D"/>
                </a:solidFill>
                <a:latin typeface="Arial MT"/>
                <a:cs typeface="Arial MT"/>
              </a:rPr>
              <a:t>à</a:t>
            </a:r>
            <a:r>
              <a:rPr dirty="0" sz="1000" spc="18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0F0F0F"/>
                </a:solidFill>
                <a:latin typeface="Arial MT"/>
                <a:cs typeface="Arial MT"/>
              </a:rPr>
              <a:t>licita</a:t>
            </a:r>
            <a:r>
              <a:rPr dirty="0" baseline="-5555" sz="1500">
                <a:solidFill>
                  <a:srgbClr val="0F0F0F"/>
                </a:solidFill>
                <a:latin typeface="Arial MT"/>
                <a:cs typeface="Arial MT"/>
              </a:rPr>
              <a:t>sa</a:t>
            </a:r>
            <a:r>
              <a:rPr dirty="0" sz="1000">
                <a:solidFill>
                  <a:srgbClr val="0F0F0F"/>
                </a:solidFill>
                <a:latin typeface="Arial MT"/>
                <a:cs typeface="Arial MT"/>
              </a:rPr>
              <a:t>o</a:t>
            </a:r>
            <a:r>
              <a:rPr dirty="0" sz="1000" spc="25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262626"/>
                </a:solidFill>
                <a:latin typeface="Arial MT"/>
                <a:cs typeface="Arial MT"/>
              </a:rPr>
              <a:t>em</a:t>
            </a:r>
            <a:r>
              <a:rPr dirty="0" sz="1000" spc="275">
                <a:solidFill>
                  <a:srgbClr val="262626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11111"/>
                </a:solidFill>
                <a:latin typeface="Arial MT"/>
                <a:cs typeface="Arial MT"/>
              </a:rPr>
              <a:t>causa,</a:t>
            </a:r>
            <a:r>
              <a:rPr dirty="0" sz="1000" spc="30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dirty="0" sz="1000" spc="-20">
                <a:solidFill>
                  <a:srgbClr val="1F1F1F"/>
                </a:solidFill>
                <a:latin typeface="Arial MT"/>
                <a:cs typeface="Arial MT"/>
              </a:rPr>
              <a:t>como </a:t>
            </a:r>
            <a:r>
              <a:rPr dirty="0" sz="1000">
                <a:solidFill>
                  <a:srgbClr val="0C0C0C"/>
                </a:solidFill>
                <a:latin typeface="Arial MT"/>
                <a:cs typeface="Arial MT"/>
              </a:rPr>
              <a:t>também</a:t>
            </a:r>
            <a:r>
              <a:rPr dirty="0" sz="1000" spc="445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61616"/>
                </a:solidFill>
                <a:latin typeface="Arial MT"/>
                <a:cs typeface="Arial MT"/>
              </a:rPr>
              <a:t>da</a:t>
            </a:r>
            <a:r>
              <a:rPr dirty="0" sz="1000" spc="315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31313"/>
                </a:solidFill>
                <a:latin typeface="Arial MT"/>
                <a:cs typeface="Arial MT"/>
              </a:rPr>
              <a:t>plena</a:t>
            </a:r>
            <a:r>
              <a:rPr dirty="0" sz="1000" spc="38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31313"/>
                </a:solidFill>
                <a:latin typeface="Arial MT"/>
                <a:cs typeface="Arial MT"/>
              </a:rPr>
              <a:t>concordância</a:t>
            </a:r>
            <a:r>
              <a:rPr dirty="0" sz="1000" spc="455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dirty="0" sz="1000" spc="60">
                <a:solidFill>
                  <a:srgbClr val="1D1D1D"/>
                </a:solidFill>
                <a:latin typeface="Arial MT"/>
                <a:cs typeface="Arial MT"/>
              </a:rPr>
              <a:t>com</a:t>
            </a:r>
            <a:r>
              <a:rPr dirty="0" sz="1000" spc="32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11111"/>
                </a:solidFill>
                <a:latin typeface="Arial MT"/>
                <a:cs typeface="Arial MT"/>
              </a:rPr>
              <a:t>todas</a:t>
            </a:r>
            <a:r>
              <a:rPr dirty="0" sz="1000" spc="345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11111"/>
                </a:solidFill>
                <a:latin typeface="Arial MT"/>
                <a:cs typeface="Arial MT"/>
              </a:rPr>
              <a:t>as</a:t>
            </a:r>
            <a:r>
              <a:rPr dirty="0" sz="1000" spc="345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81818"/>
                </a:solidFill>
                <a:latin typeface="Arial MT"/>
                <a:cs typeface="Arial MT"/>
              </a:rPr>
              <a:t>normas</a:t>
            </a:r>
            <a:r>
              <a:rPr dirty="0" sz="1000" spc="395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232323"/>
                </a:solidFill>
                <a:latin typeface="Arial MT"/>
                <a:cs typeface="Arial MT"/>
              </a:rPr>
              <a:t>e</a:t>
            </a:r>
            <a:r>
              <a:rPr dirty="0" sz="1000" spc="345">
                <a:solidFill>
                  <a:srgbClr val="232323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51515"/>
                </a:solidFill>
                <a:latin typeface="Arial MT"/>
                <a:cs typeface="Arial MT"/>
              </a:rPr>
              <a:t>condiçóes</a:t>
            </a:r>
            <a:r>
              <a:rPr dirty="0" sz="1000" spc="425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31313"/>
                </a:solidFill>
                <a:latin typeface="Arial MT"/>
                <a:cs typeface="Arial MT"/>
              </a:rPr>
              <a:t>estabelecidas</a:t>
            </a:r>
            <a:r>
              <a:rPr dirty="0" sz="1000" spc="459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dirty="0" sz="1000" spc="55">
                <a:solidFill>
                  <a:srgbClr val="212121"/>
                </a:solidFill>
                <a:latin typeface="Arial MT"/>
                <a:cs typeface="Arial MT"/>
              </a:rPr>
              <a:t>no</a:t>
            </a:r>
            <a:r>
              <a:rPr dirty="0" sz="1000" spc="315">
                <a:solidFill>
                  <a:srgbClr val="212121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61616"/>
                </a:solidFill>
                <a:latin typeface="Arial MT"/>
                <a:cs typeface="Arial MT"/>
              </a:rPr>
              <a:t>respectivo</a:t>
            </a:r>
            <a:r>
              <a:rPr dirty="0" sz="1000" spc="42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1D1D1D"/>
                </a:solidFill>
                <a:latin typeface="Arial MT"/>
                <a:cs typeface="Arial MT"/>
              </a:rPr>
              <a:t>Edital</a:t>
            </a:r>
            <a:r>
              <a:rPr dirty="0" sz="1000" spc="355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2A2A2A"/>
                </a:solidFill>
                <a:latin typeface="Arial MT"/>
                <a:cs typeface="Arial MT"/>
              </a:rPr>
              <a:t>e</a:t>
            </a:r>
            <a:r>
              <a:rPr dirty="0" sz="1000" spc="325">
                <a:solidFill>
                  <a:srgbClr val="2A2A2A"/>
                </a:solidFill>
                <a:latin typeface="Arial MT"/>
                <a:cs typeface="Arial MT"/>
              </a:rPr>
              <a:t> </a:t>
            </a:r>
            <a:r>
              <a:rPr dirty="0" sz="1000" spc="-20">
                <a:solidFill>
                  <a:srgbClr val="181818"/>
                </a:solidFill>
                <a:latin typeface="Arial MT"/>
                <a:cs typeface="Arial MT"/>
              </a:rPr>
              <a:t>seus </a:t>
            </a:r>
            <a:r>
              <a:rPr dirty="0" sz="1000" spc="-10">
                <a:latin typeface="Arial MT"/>
                <a:cs typeface="Arial MT"/>
              </a:rPr>
              <a:t>Anexos.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73" name="object 73" descr=""/>
          <p:cNvSpPr txBox="1"/>
          <p:nvPr/>
        </p:nvSpPr>
        <p:spPr>
          <a:xfrm>
            <a:off x="62849" y="10108895"/>
            <a:ext cx="33337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solidFill>
                  <a:srgbClr val="262626"/>
                </a:solidFill>
                <a:latin typeface="Arial MT"/>
                <a:cs typeface="Arial MT"/>
              </a:rPr>
              <a:t>iayo</a:t>
            </a:r>
            <a:r>
              <a:rPr dirty="0" sz="800" spc="-5">
                <a:solidFill>
                  <a:srgbClr val="262626"/>
                </a:solidFill>
                <a:latin typeface="Arial MT"/>
                <a:cs typeface="Arial MT"/>
              </a:rPr>
              <a:t> </a:t>
            </a:r>
            <a:r>
              <a:rPr dirty="0" sz="800" spc="-25">
                <a:solidFill>
                  <a:srgbClr val="181818"/>
                </a:solidFill>
                <a:latin typeface="Arial MT"/>
                <a:cs typeface="Arial MT"/>
              </a:rPr>
              <a:t>jø</a:t>
            </a:r>
            <a:endParaRPr sz="800">
              <a:latin typeface="Arial MT"/>
              <a:cs typeface="Arial MT"/>
            </a:endParaRPr>
          </a:p>
        </p:txBody>
      </p:sp>
      <p:sp>
        <p:nvSpPr>
          <p:cNvPr id="74" name="object 74" descr=""/>
          <p:cNvSpPr txBox="1"/>
          <p:nvPr/>
        </p:nvSpPr>
        <p:spPr>
          <a:xfrm>
            <a:off x="605817" y="10108895"/>
            <a:ext cx="118237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10">
                <a:solidFill>
                  <a:srgbClr val="181818"/>
                </a:solidFill>
                <a:latin typeface="Arial MT"/>
                <a:cs typeface="Arial MT"/>
              </a:rPr>
              <a:t>g</a:t>
            </a:r>
            <a:r>
              <a:rPr dirty="0" sz="800" spc="-6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dirty="0" sz="800" spc="-125">
                <a:solidFill>
                  <a:srgbClr val="212121"/>
                </a:solidFill>
                <a:latin typeface="Arial MT"/>
                <a:cs typeface="Arial MT"/>
              </a:rPr>
              <a:t>tsE</a:t>
            </a:r>
            <a:r>
              <a:rPr dirty="0" sz="800" spc="-110">
                <a:solidFill>
                  <a:srgbClr val="212121"/>
                </a:solidFill>
                <a:latin typeface="Arial MT"/>
                <a:cs typeface="Arial MT"/>
              </a:rPr>
              <a:t> </a:t>
            </a:r>
            <a:r>
              <a:rPr dirty="0" sz="800" spc="-55">
                <a:solidFill>
                  <a:srgbClr val="181818"/>
                </a:solidFill>
                <a:latin typeface="Arial MT"/>
                <a:cs typeface="Arial MT"/>
              </a:rPr>
              <a:t>aSraLTo</a:t>
            </a:r>
            <a:r>
              <a:rPr dirty="0" sz="800" spc="-45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dirty="0" sz="800" spc="-20">
                <a:solidFill>
                  <a:srgbClr val="161616"/>
                </a:solidFill>
                <a:latin typeface="Arial MT"/>
                <a:cs typeface="Arial MT"/>
              </a:rPr>
              <a:t>LTna</a:t>
            </a:r>
            <a:r>
              <a:rPr dirty="0" sz="800" spc="24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dirty="0" sz="800" spc="-25">
                <a:solidFill>
                  <a:srgbClr val="151515"/>
                </a:solidFill>
                <a:latin typeface="Arial MT"/>
                <a:cs typeface="Arial MT"/>
              </a:rPr>
              <a:t>copy;</a:t>
            </a:r>
            <a:r>
              <a:rPr dirty="0" sz="800" spc="-9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dirty="0" sz="800" spc="-50">
                <a:solidFill>
                  <a:srgbClr val="1A1A1A"/>
                </a:solidFill>
                <a:latin typeface="Arial MT"/>
                <a:cs typeface="Arial MT"/>
              </a:rPr>
              <a:t>7</a:t>
            </a:r>
            <a:endParaRPr sz="800">
              <a:latin typeface="Arial MT"/>
              <a:cs typeface="Arial MT"/>
            </a:endParaRPr>
          </a:p>
        </p:txBody>
      </p:sp>
      <p:sp>
        <p:nvSpPr>
          <p:cNvPr id="75" name="object 75" descr=""/>
          <p:cNvSpPr txBox="1"/>
          <p:nvPr/>
        </p:nvSpPr>
        <p:spPr>
          <a:xfrm>
            <a:off x="2059862" y="10108895"/>
            <a:ext cx="529209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35">
                <a:solidFill>
                  <a:srgbClr val="1A1A1A"/>
                </a:solidFill>
                <a:latin typeface="Arial MT"/>
                <a:cs typeface="Arial MT"/>
              </a:rPr>
              <a:t>spyo0og-</a:t>
            </a:r>
            <a:r>
              <a:rPr dirty="0" sz="800" spc="-45">
                <a:solidFill>
                  <a:srgbClr val="1A1A1A"/>
                </a:solidFill>
                <a:latin typeface="Arial MT"/>
                <a:cs typeface="Arial MT"/>
              </a:rPr>
              <a:t>æ</a:t>
            </a:r>
            <a:r>
              <a:rPr dirty="0" sz="800" spc="-3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dirty="0" sz="800">
                <a:solidFill>
                  <a:srgbClr val="2A2A2A"/>
                </a:solidFill>
                <a:latin typeface="Arial MT"/>
                <a:cs typeface="Arial MT"/>
              </a:rPr>
              <a:t>I</a:t>
            </a:r>
            <a:r>
              <a:rPr dirty="0" sz="800" spc="5">
                <a:solidFill>
                  <a:srgbClr val="2A2A2A"/>
                </a:solidFill>
                <a:latin typeface="Arial MT"/>
                <a:cs typeface="Arial MT"/>
              </a:rPr>
              <a:t> </a:t>
            </a:r>
            <a:r>
              <a:rPr dirty="0" sz="800">
                <a:solidFill>
                  <a:srgbClr val="1F1F1F"/>
                </a:solidFill>
                <a:latin typeface="Arial MT"/>
                <a:cs typeface="Arial MT"/>
              </a:rPr>
              <a:t>cyculoc</a:t>
            </a:r>
            <a:r>
              <a:rPr dirty="0" sz="800" spc="-45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dirty="0" sz="800" spc="-35">
                <a:solidFill>
                  <a:srgbClr val="1A1A1A"/>
                </a:solidFill>
                <a:latin typeface="Arial MT"/>
                <a:cs typeface="Arial MT"/>
              </a:rPr>
              <a:t>pRcrEryo</a:t>
            </a:r>
            <a:r>
              <a:rPr dirty="0" sz="800" spc="1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dirty="0" sz="800" spc="-30">
                <a:solidFill>
                  <a:srgbClr val="1F1F1F"/>
                </a:solidFill>
                <a:latin typeface="Arial MT"/>
                <a:cs typeface="Arial MT"/>
              </a:rPr>
              <a:t>reAgClSg0</a:t>
            </a:r>
            <a:r>
              <a:rPr dirty="0" sz="800" spc="5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dirty="0" sz="800" spc="-40">
                <a:solidFill>
                  <a:srgbClr val="262626"/>
                </a:solidFill>
                <a:latin typeface="Arial MT"/>
                <a:cs typeface="Arial MT"/>
              </a:rPr>
              <a:t>NAet</a:t>
            </a:r>
            <a:r>
              <a:rPr dirty="0" sz="800" spc="20">
                <a:solidFill>
                  <a:srgbClr val="262626"/>
                </a:solidFill>
                <a:latin typeface="Arial MT"/>
                <a:cs typeface="Arial MT"/>
              </a:rPr>
              <a:t> </a:t>
            </a:r>
            <a:r>
              <a:rPr dirty="0" sz="800" spc="-50">
                <a:solidFill>
                  <a:srgbClr val="262626"/>
                </a:solidFill>
                <a:latin typeface="Arial MT"/>
                <a:cs typeface="Arial MT"/>
              </a:rPr>
              <a:t>MS</a:t>
            </a:r>
            <a:r>
              <a:rPr dirty="0" sz="800" spc="-30">
                <a:solidFill>
                  <a:srgbClr val="262626"/>
                </a:solidFill>
                <a:latin typeface="Arial MT"/>
                <a:cs typeface="Arial MT"/>
              </a:rPr>
              <a:t> </a:t>
            </a:r>
            <a:r>
              <a:rPr dirty="0" sz="800" spc="-85">
                <a:solidFill>
                  <a:srgbClr val="1F1F1F"/>
                </a:solidFill>
                <a:latin typeface="Arial MT"/>
                <a:cs typeface="Arial MT"/>
              </a:rPr>
              <a:t>AggAogS,</a:t>
            </a:r>
            <a:r>
              <a:rPr dirty="0" sz="800" spc="-50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dirty="0" sz="800" spc="-25">
                <a:solidFill>
                  <a:srgbClr val="2D2D2D"/>
                </a:solidFill>
                <a:latin typeface="Arial MT"/>
                <a:cs typeface="Arial MT"/>
              </a:rPr>
              <a:t>She-</a:t>
            </a:r>
            <a:r>
              <a:rPr dirty="0" sz="800" spc="-90">
                <a:solidFill>
                  <a:srgbClr val="2D2D2D"/>
                </a:solidFill>
                <a:latin typeface="Arial MT"/>
                <a:cs typeface="Arial MT"/>
              </a:rPr>
              <a:t> </a:t>
            </a:r>
            <a:r>
              <a:rPr dirty="0" sz="800" spc="-70">
                <a:solidFill>
                  <a:srgbClr val="333333"/>
                </a:solidFill>
                <a:latin typeface="Arial MT"/>
                <a:cs typeface="Arial MT"/>
              </a:rPr>
              <a:t>SMA</a:t>
            </a:r>
            <a:r>
              <a:rPr dirty="0" sz="800" spc="-105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dirty="0" sz="800">
                <a:solidFill>
                  <a:srgbClr val="2D2D2D"/>
                </a:solidFill>
                <a:latin typeface="Arial MT"/>
                <a:cs typeface="Arial MT"/>
              </a:rPr>
              <a:t>1-</a:t>
            </a:r>
            <a:r>
              <a:rPr dirty="0" sz="800" spc="155">
                <a:solidFill>
                  <a:srgbClr val="2D2D2D"/>
                </a:solidFill>
                <a:latin typeface="Arial MT"/>
                <a:cs typeface="Arial MT"/>
              </a:rPr>
              <a:t> </a:t>
            </a:r>
            <a:r>
              <a:rPr dirty="0" sz="800" spc="-105">
                <a:solidFill>
                  <a:srgbClr val="181818"/>
                </a:solidFill>
                <a:latin typeface="Arial MT"/>
                <a:cs typeface="Arial MT"/>
              </a:rPr>
              <a:t>SAADtN</a:t>
            </a:r>
            <a:r>
              <a:rPr dirty="0" sz="800" spc="-15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dirty="0" sz="800" spc="-105">
                <a:solidFill>
                  <a:srgbClr val="1F1F1F"/>
                </a:solidFill>
                <a:latin typeface="Arial MT"/>
                <a:cs typeface="Arial MT"/>
              </a:rPr>
              <a:t>PgOGRŒSO</a:t>
            </a:r>
            <a:r>
              <a:rPr dirty="0" sz="800" spc="10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dirty="0" sz="800" spc="-10">
                <a:solidFill>
                  <a:srgbClr val="181818"/>
                </a:solidFill>
                <a:latin typeface="Arial MT"/>
                <a:cs typeface="Arial MT"/>
              </a:rPr>
              <a:t>-</a:t>
            </a:r>
            <a:r>
              <a:rPr dirty="0" sz="800" spc="-55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dirty="0" sz="800" spc="-95">
                <a:solidFill>
                  <a:srgbClr val="181818"/>
                </a:solidFill>
                <a:latin typeface="Arial MT"/>
                <a:cs typeface="Arial MT"/>
              </a:rPr>
              <a:t>BEØ¥BOtzAO/5P</a:t>
            </a:r>
            <a:r>
              <a:rPr dirty="0" sz="800" spc="10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dirty="0" sz="800" spc="-10">
                <a:solidFill>
                  <a:srgbClr val="1F1F1F"/>
                </a:solidFill>
                <a:latin typeface="Arial MT"/>
                <a:cs typeface="Arial MT"/>
              </a:rPr>
              <a:t>ł</a:t>
            </a:r>
            <a:r>
              <a:rPr dirty="0" sz="800" spc="-95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dirty="0" sz="800" spc="-35">
                <a:solidFill>
                  <a:srgbClr val="1D1D1D"/>
                </a:solidFill>
                <a:latin typeface="Arial MT"/>
                <a:cs typeface="Arial MT"/>
              </a:rPr>
              <a:t>M?¢6-</a:t>
            </a:r>
            <a:r>
              <a:rPr dirty="0" sz="800" spc="-25">
                <a:solidFill>
                  <a:srgbClr val="1D1D1D"/>
                </a:solidFill>
                <a:latin typeface="Arial MT"/>
                <a:cs typeface="Arial MT"/>
              </a:rPr>
              <a:t>2a</a:t>
            </a:r>
            <a:endParaRPr sz="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463" y="121849"/>
            <a:ext cx="630936" cy="776787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08647" y="478258"/>
            <a:ext cx="502920" cy="542228"/>
          </a:xfrm>
          <a:prstGeom prst="rect">
            <a:avLst/>
          </a:prstGeom>
        </p:spPr>
      </p:pic>
      <p:sp>
        <p:nvSpPr>
          <p:cNvPr id="4" name="object 4" descr=""/>
          <p:cNvSpPr/>
          <p:nvPr/>
        </p:nvSpPr>
        <p:spPr>
          <a:xfrm>
            <a:off x="2048255" y="2200898"/>
            <a:ext cx="3365500" cy="0"/>
          </a:xfrm>
          <a:custGeom>
            <a:avLst/>
            <a:gdLst/>
            <a:ahLst/>
            <a:cxnLst/>
            <a:rect l="l" t="t" r="r" b="b"/>
            <a:pathLst>
              <a:path w="3365500" h="0">
                <a:moveTo>
                  <a:pt x="0" y="0"/>
                </a:moveTo>
                <a:lnTo>
                  <a:pt x="3364991" y="0"/>
                </a:lnTo>
              </a:path>
            </a:pathLst>
          </a:custGeom>
          <a:ln w="9138">
            <a:solidFill>
              <a:srgbClr val="3B3B3B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5" name="object 5" descr=""/>
          <p:cNvGrpSpPr/>
          <p:nvPr/>
        </p:nvGrpSpPr>
        <p:grpSpPr>
          <a:xfrm>
            <a:off x="283463" y="234560"/>
            <a:ext cx="637540" cy="585470"/>
            <a:chOff x="283463" y="234560"/>
            <a:chExt cx="637540" cy="585470"/>
          </a:xfrm>
        </p:grpSpPr>
        <p:pic>
          <p:nvPicPr>
            <p:cNvPr id="6" name="object 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05968" y="234560"/>
              <a:ext cx="377952" cy="456933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83463" y="709771"/>
              <a:ext cx="637031" cy="109664"/>
            </a:xfrm>
            <a:prstGeom prst="rect">
              <a:avLst/>
            </a:prstGeom>
          </p:spPr>
        </p:pic>
      </p:grpSp>
      <p:sp>
        <p:nvSpPr>
          <p:cNvPr id="8" name="object 8" descr=""/>
          <p:cNvSpPr txBox="1"/>
          <p:nvPr/>
        </p:nvSpPr>
        <p:spPr>
          <a:xfrm>
            <a:off x="2081255" y="1447966"/>
            <a:ext cx="1108075" cy="3454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100" spc="-335">
                <a:solidFill>
                  <a:srgbClr val="131313"/>
                </a:solidFill>
                <a:latin typeface="Arial MT"/>
                <a:cs typeface="Arial MT"/>
              </a:rPr>
              <a:t>HENRIQUE</a:t>
            </a:r>
            <a:endParaRPr sz="2100">
              <a:latin typeface="Arial MT"/>
              <a:cs typeface="Arial MT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6274597" y="490943"/>
            <a:ext cx="5080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0">
                <a:solidFill>
                  <a:srgbClr val="605D75"/>
                </a:solidFill>
                <a:latin typeface="Times New Roman"/>
                <a:cs typeface="Times New Roman"/>
              </a:rPr>
              <a:t>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4996102" y="1158066"/>
            <a:ext cx="22028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70">
                <a:solidFill>
                  <a:srgbClr val="111111"/>
                </a:solidFill>
                <a:latin typeface="Times New Roman"/>
                <a:cs typeface="Times New Roman"/>
              </a:rPr>
              <a:t>Bebedouro,</a:t>
            </a:r>
            <a:r>
              <a:rPr dirty="0" sz="1000" spc="3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z="1000" spc="85">
                <a:solidFill>
                  <a:srgbClr val="161616"/>
                </a:solidFill>
                <a:latin typeface="Times New Roman"/>
                <a:cs typeface="Times New Roman"/>
              </a:rPr>
              <a:t>12</a:t>
            </a:r>
            <a:r>
              <a:rPr dirty="0" sz="1000" spc="95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dirty="0" sz="1000" spc="70">
                <a:solidFill>
                  <a:srgbClr val="1D1D1D"/>
                </a:solidFill>
                <a:latin typeface="Times New Roman"/>
                <a:cs typeface="Times New Roman"/>
              </a:rPr>
              <a:t>de</a:t>
            </a:r>
            <a:r>
              <a:rPr dirty="0" sz="1000" spc="11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z="1000" spc="95">
                <a:solidFill>
                  <a:srgbClr val="111111"/>
                </a:solidFill>
                <a:latin typeface="Times New Roman"/>
                <a:cs typeface="Times New Roman"/>
              </a:rPr>
              <a:t>Janeiro</a:t>
            </a:r>
            <a:r>
              <a:rPr dirty="0" sz="1000" spc="1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z="1000" spc="110">
                <a:solidFill>
                  <a:srgbClr val="282828"/>
                </a:solidFill>
                <a:latin typeface="Times New Roman"/>
                <a:cs typeface="Times New Roman"/>
              </a:rPr>
              <a:t>de</a:t>
            </a:r>
            <a:r>
              <a:rPr dirty="0" sz="1000" spc="85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dirty="0" sz="1000" spc="80">
                <a:solidFill>
                  <a:srgbClr val="161616"/>
                </a:solidFill>
                <a:latin typeface="Times New Roman"/>
                <a:cs typeface="Times New Roman"/>
              </a:rPr>
              <a:t>2024.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3742697" y="1457611"/>
            <a:ext cx="134683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5">
                <a:solidFill>
                  <a:srgbClr val="161616"/>
                </a:solidFill>
                <a:latin typeface="Arial MT"/>
                <a:cs typeface="Arial MT"/>
              </a:rPr>
              <a:t>Assinado</a:t>
            </a:r>
            <a:r>
              <a:rPr dirty="0" sz="1400" spc="5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dirty="0" sz="1400" spc="-65">
                <a:solidFill>
                  <a:srgbClr val="131313"/>
                </a:solidFill>
                <a:latin typeface="Arial MT"/>
                <a:cs typeface="Arial MT"/>
              </a:rPr>
              <a:t>de</a:t>
            </a:r>
            <a:r>
              <a:rPr dirty="0" sz="1400" spc="-6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dirty="0" sz="1400" spc="-40">
                <a:solidFill>
                  <a:srgbClr val="1A1A1A"/>
                </a:solidFill>
                <a:latin typeface="Arial MT"/>
                <a:cs typeface="Arial MT"/>
              </a:rPr>
              <a:t>forma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2059294" y="1572861"/>
            <a:ext cx="3253104" cy="3454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-37037" sz="3150" spc="-525">
                <a:solidFill>
                  <a:srgbClr val="0C0C0C"/>
                </a:solidFill>
                <a:latin typeface="Arial MT"/>
                <a:cs typeface="Arial MT"/>
              </a:rPr>
              <a:t>RIBEIRO</a:t>
            </a:r>
            <a:r>
              <a:rPr dirty="0" baseline="-37037" sz="3150" spc="3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dirty="0" baseline="-37037" sz="3150" spc="-569">
                <a:solidFill>
                  <a:srgbClr val="161616"/>
                </a:solidFill>
                <a:latin typeface="Arial MT"/>
                <a:cs typeface="Arial MT"/>
              </a:rPr>
              <a:t>PORTO</a:t>
            </a:r>
            <a:r>
              <a:rPr dirty="0" baseline="-37037" sz="3150" spc="-15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dirty="0" sz="1400" spc="-25">
                <a:solidFill>
                  <a:srgbClr val="0A0A0A"/>
                </a:solidFill>
                <a:latin typeface="Arial MT"/>
                <a:cs typeface="Arial MT"/>
              </a:rPr>
              <a:t>digital</a:t>
            </a:r>
            <a:r>
              <a:rPr dirty="0" sz="1400" spc="-30">
                <a:solidFill>
                  <a:srgbClr val="0A0A0A"/>
                </a:solidFill>
                <a:latin typeface="Arial MT"/>
                <a:cs typeface="Arial MT"/>
              </a:rPr>
              <a:t> </a:t>
            </a:r>
            <a:r>
              <a:rPr dirty="0" sz="1400" spc="-50">
                <a:solidFill>
                  <a:srgbClr val="0F0F0F"/>
                </a:solidFill>
                <a:latin typeface="Arial MT"/>
                <a:cs typeface="Arial MT"/>
              </a:rPr>
              <a:t>por</a:t>
            </a:r>
            <a:r>
              <a:rPr dirty="0" sz="1400" spc="-7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dirty="0" sz="1400" spc="-135">
                <a:solidFill>
                  <a:srgbClr val="131313"/>
                </a:solidFill>
                <a:latin typeface="Arial MT"/>
                <a:cs typeface="Arial MT"/>
              </a:rPr>
              <a:t>HENRIQUE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2445137" y="1871899"/>
            <a:ext cx="2542540" cy="6959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01750">
              <a:lnSpc>
                <a:spcPct val="100000"/>
              </a:lnSpc>
              <a:spcBef>
                <a:spcPts val="100"/>
              </a:spcBef>
            </a:pPr>
            <a:r>
              <a:rPr dirty="0" sz="1400" spc="-225">
                <a:solidFill>
                  <a:srgbClr val="181818"/>
                </a:solidFill>
                <a:latin typeface="Arial MT"/>
                <a:cs typeface="Arial MT"/>
              </a:rPr>
              <a:t>RIBEIRO</a:t>
            </a:r>
            <a:r>
              <a:rPr dirty="0" sz="1400" spc="95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dirty="0" sz="1400" spc="-30">
                <a:solidFill>
                  <a:srgbClr val="161616"/>
                </a:solidFill>
                <a:latin typeface="Arial MT"/>
                <a:cs typeface="Arial MT"/>
              </a:rPr>
              <a:t>PORTO</a:t>
            </a:r>
            <a:endParaRPr sz="140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1070"/>
              </a:spcBef>
            </a:pPr>
            <a:r>
              <a:rPr dirty="0" sz="900" spc="70">
                <a:solidFill>
                  <a:srgbClr val="181818"/>
                </a:solidFill>
                <a:latin typeface="Times New Roman"/>
                <a:cs typeface="Times New Roman"/>
              </a:rPr>
              <a:t>PORTO</a:t>
            </a:r>
            <a:r>
              <a:rPr dirty="0" sz="900" spc="12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900" spc="70">
                <a:solidFill>
                  <a:srgbClr val="181818"/>
                </a:solidFill>
                <a:latin typeface="Times New Roman"/>
                <a:cs typeface="Times New Roman"/>
              </a:rPr>
              <a:t>JUNIOR</a:t>
            </a:r>
            <a:r>
              <a:rPr dirty="0" sz="900" spc="19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C0C0C"/>
                </a:solidFill>
                <a:latin typeface="Times New Roman"/>
                <a:cs typeface="Times New Roman"/>
              </a:rPr>
              <a:t>USINA</a:t>
            </a:r>
            <a:r>
              <a:rPr dirty="0" sz="900" spc="18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1A1A1A"/>
                </a:solidFill>
                <a:latin typeface="Times New Roman"/>
                <a:cs typeface="Times New Roman"/>
              </a:rPr>
              <a:t>DE</a:t>
            </a:r>
            <a:r>
              <a:rPr dirty="0" sz="900" spc="17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dirty="0" sz="900" spc="45">
                <a:solidFill>
                  <a:srgbClr val="0E0E0E"/>
                </a:solidFill>
                <a:latin typeface="Times New Roman"/>
                <a:cs typeface="Times New Roman"/>
              </a:rPr>
              <a:t>ASFALTO</a:t>
            </a:r>
            <a:r>
              <a:rPr dirty="0" sz="900" spc="195">
                <a:solidFill>
                  <a:srgbClr val="0E0E0E"/>
                </a:solidFill>
                <a:latin typeface="Times New Roman"/>
                <a:cs typeface="Times New Roman"/>
              </a:rPr>
              <a:t> </a:t>
            </a:r>
            <a:r>
              <a:rPr dirty="0" sz="900" spc="-20">
                <a:solidFill>
                  <a:srgbClr val="161616"/>
                </a:solidFill>
                <a:latin typeface="Times New Roman"/>
                <a:cs typeface="Times New Roman"/>
              </a:rPr>
              <a:t>LTDA</a:t>
            </a:r>
            <a:endParaRPr sz="9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90"/>
              </a:spcBef>
            </a:pPr>
            <a:r>
              <a:rPr dirty="0" sz="1050" spc="-120">
                <a:solidFill>
                  <a:srgbClr val="111111"/>
                </a:solidFill>
                <a:latin typeface="Arial MT"/>
                <a:cs typeface="Arial MT"/>
              </a:rPr>
              <a:t>HENRIQUE</a:t>
            </a:r>
            <a:r>
              <a:rPr dirty="0" sz="1050" spc="10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dirty="0" sz="1050" spc="-120">
                <a:latin typeface="Arial MT"/>
                <a:cs typeface="Arial MT"/>
              </a:rPr>
              <a:t>RIBEIRO</a:t>
            </a:r>
            <a:r>
              <a:rPr dirty="0" sz="1050" spc="70">
                <a:latin typeface="Arial MT"/>
                <a:cs typeface="Arial MT"/>
              </a:rPr>
              <a:t> </a:t>
            </a:r>
            <a:r>
              <a:rPr dirty="0" sz="1050" spc="-10">
                <a:solidFill>
                  <a:srgbClr val="0F0F0F"/>
                </a:solidFill>
                <a:latin typeface="Arial MT"/>
                <a:cs typeface="Arial MT"/>
              </a:rPr>
              <a:t>PORTO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96386" y="10158142"/>
            <a:ext cx="7140575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spc="-25">
                <a:solidFill>
                  <a:srgbClr val="1F1F1F"/>
                </a:solidFill>
                <a:latin typeface="Arial MT"/>
                <a:cs typeface="Arial MT"/>
              </a:rPr>
              <a:t>9'yg</a:t>
            </a:r>
            <a:r>
              <a:rPr dirty="0" sz="700" spc="-35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dirty="0" sz="700" spc="-30">
                <a:solidFill>
                  <a:srgbClr val="0C0C0C"/>
                </a:solidFill>
                <a:latin typeface="Arial MT"/>
                <a:cs typeface="Arial MT"/>
              </a:rPr>
              <a:t>JR.USINA</a:t>
            </a:r>
            <a:r>
              <a:rPr dirty="0" sz="700" spc="3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dirty="0" sz="700" spc="-70">
                <a:solidFill>
                  <a:srgbClr val="242424"/>
                </a:solidFill>
                <a:latin typeface="Arial MT"/>
                <a:cs typeface="Arial MT"/>
              </a:rPr>
              <a:t>DE</a:t>
            </a:r>
            <a:r>
              <a:rPr dirty="0" sz="700" spc="-30">
                <a:solidFill>
                  <a:srgbClr val="242424"/>
                </a:solidFill>
                <a:latin typeface="Arial MT"/>
                <a:cs typeface="Arial MT"/>
              </a:rPr>
              <a:t> </a:t>
            </a:r>
            <a:r>
              <a:rPr dirty="0" sz="700" spc="-75">
                <a:solidFill>
                  <a:srgbClr val="161616"/>
                </a:solidFill>
                <a:latin typeface="Arial MT"/>
                <a:cs typeface="Arial MT"/>
              </a:rPr>
              <a:t>ASFALTO</a:t>
            </a:r>
            <a:r>
              <a:rPr dirty="0" sz="700" spc="75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dirty="0" sz="700" spc="-85">
                <a:solidFill>
                  <a:srgbClr val="161616"/>
                </a:solidFill>
                <a:latin typeface="Arial MT"/>
                <a:cs typeface="Arial MT"/>
              </a:rPr>
              <a:t>LTOA</a:t>
            </a:r>
            <a:r>
              <a:rPr dirty="0" sz="700" spc="-15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dirty="0" sz="700">
                <a:solidFill>
                  <a:srgbClr val="1C1C1C"/>
                </a:solidFill>
                <a:latin typeface="Arial MT"/>
                <a:cs typeface="Arial MT"/>
              </a:rPr>
              <a:t>i</a:t>
            </a:r>
            <a:r>
              <a:rPr dirty="0" sz="700" spc="55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dirty="0" sz="700" spc="-50">
                <a:solidFill>
                  <a:srgbClr val="242424"/>
                </a:solidFill>
                <a:latin typeface="Arial MT"/>
                <a:cs typeface="Arial MT"/>
              </a:rPr>
              <a:t>CNPJ:</a:t>
            </a:r>
            <a:r>
              <a:rPr dirty="0" sz="700" spc="-10">
                <a:solidFill>
                  <a:srgbClr val="242424"/>
                </a:solidFill>
                <a:latin typeface="Arial MT"/>
                <a:cs typeface="Arial MT"/>
              </a:rPr>
              <a:t> </a:t>
            </a:r>
            <a:r>
              <a:rPr dirty="0" sz="700" spc="-10">
                <a:solidFill>
                  <a:srgbClr val="0E0E0E"/>
                </a:solidFill>
                <a:latin typeface="Arial MT"/>
                <a:cs typeface="Arial MT"/>
              </a:rPr>
              <a:t>7s.2O7.b87/00O1-2Q</a:t>
            </a:r>
            <a:r>
              <a:rPr dirty="0" sz="700" spc="-65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dirty="0" sz="700">
                <a:solidFill>
                  <a:srgbClr val="333333"/>
                </a:solidFill>
                <a:latin typeface="Arial MT"/>
                <a:cs typeface="Arial MT"/>
              </a:rPr>
              <a:t>I</a:t>
            </a:r>
            <a:r>
              <a:rPr dirty="0" sz="700" spc="15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dirty="0" sz="700" spc="-50">
                <a:solidFill>
                  <a:srgbClr val="1F1F1F"/>
                </a:solidFill>
                <a:latin typeface="Arial MT"/>
                <a:cs typeface="Arial MT"/>
              </a:rPr>
              <a:t>AVENIDA</a:t>
            </a:r>
            <a:r>
              <a:rPr dirty="0" sz="700" spc="50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dirty="0" sz="700" spc="-30">
                <a:solidFill>
                  <a:srgbClr val="212121"/>
                </a:solidFill>
                <a:latin typeface="Arial MT"/>
                <a:cs typeface="Arial MT"/>
              </a:rPr>
              <a:t>PRcFElTO</a:t>
            </a:r>
            <a:r>
              <a:rPr dirty="0" sz="700" spc="35">
                <a:solidFill>
                  <a:srgbClr val="212121"/>
                </a:solidFill>
                <a:latin typeface="Arial MT"/>
                <a:cs typeface="Arial MT"/>
              </a:rPr>
              <a:t> </a:t>
            </a:r>
            <a:r>
              <a:rPr dirty="0" sz="700" spc="-55">
                <a:solidFill>
                  <a:srgbClr val="1C1C1C"/>
                </a:solidFill>
                <a:latin typeface="Arial MT"/>
                <a:cs typeface="Arial MT"/>
              </a:rPr>
              <a:t>F»AAIC!SCO</a:t>
            </a:r>
            <a:r>
              <a:rPr dirty="0" sz="700" spc="75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dirty="0" sz="700" spc="-35">
                <a:solidFill>
                  <a:srgbClr val="1F1F1F"/>
                </a:solidFill>
                <a:latin typeface="Arial MT"/>
                <a:cs typeface="Arial MT"/>
              </a:rPr>
              <a:t>MARTiNS</a:t>
            </a:r>
            <a:r>
              <a:rPr dirty="0" sz="700" spc="-15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dirty="0" sz="700">
                <a:solidFill>
                  <a:srgbClr val="1F1F1F"/>
                </a:solidFill>
                <a:latin typeface="Arial MT"/>
                <a:cs typeface="Arial MT"/>
              </a:rPr>
              <a:t>MvAsES,</a:t>
            </a:r>
            <a:r>
              <a:rPr dirty="0" sz="700" spc="-55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dirty="0" sz="700">
                <a:solidFill>
                  <a:srgbClr val="1F1F1F"/>
                </a:solidFill>
                <a:latin typeface="Arial MT"/>
                <a:cs typeface="Arial MT"/>
              </a:rPr>
              <a:t>S30</a:t>
            </a:r>
            <a:r>
              <a:rPr dirty="0" sz="700" spc="-35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dirty="0" sz="700" spc="-10">
                <a:solidFill>
                  <a:srgbClr val="1F1F1F"/>
                </a:solidFill>
                <a:latin typeface="Arial MT"/>
                <a:cs typeface="Arial MT"/>
              </a:rPr>
              <a:t>-</a:t>
            </a:r>
            <a:r>
              <a:rPr dirty="0" sz="700" spc="-50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dirty="0" sz="700">
                <a:solidFill>
                  <a:srgbClr val="343434"/>
                </a:solidFill>
                <a:latin typeface="Arial MT"/>
                <a:cs typeface="Arial MT"/>
              </a:rPr>
              <a:t>SxM</a:t>
            </a:r>
            <a:r>
              <a:rPr dirty="0" sz="700" spc="160">
                <a:solidFill>
                  <a:srgbClr val="343434"/>
                </a:solidFill>
                <a:latin typeface="Arial MT"/>
                <a:cs typeface="Arial MT"/>
              </a:rPr>
              <a:t> </a:t>
            </a:r>
            <a:r>
              <a:rPr dirty="0" sz="700" spc="-75">
                <a:solidFill>
                  <a:srgbClr val="282828"/>
                </a:solidFill>
                <a:latin typeface="Arial MT"/>
                <a:cs typeface="Arial MT"/>
              </a:rPr>
              <a:t>A</a:t>
            </a:r>
            <a:r>
              <a:rPr dirty="0" sz="700" spc="-35">
                <a:solidFill>
                  <a:srgbClr val="282828"/>
                </a:solidFill>
                <a:latin typeface="Arial MT"/>
                <a:cs typeface="Arial MT"/>
              </a:rPr>
              <a:t> </a:t>
            </a:r>
            <a:r>
              <a:rPr dirty="0" sz="700" spc="-45">
                <a:solidFill>
                  <a:srgbClr val="262626"/>
                </a:solidFill>
                <a:latin typeface="Arial MT"/>
                <a:cs typeface="Arial MT"/>
              </a:rPr>
              <a:t>-</a:t>
            </a:r>
            <a:r>
              <a:rPr dirty="0" sz="700" spc="-30">
                <a:solidFill>
                  <a:srgbClr val="262626"/>
                </a:solidFill>
                <a:latin typeface="Arial MT"/>
                <a:cs typeface="Arial MT"/>
              </a:rPr>
              <a:t> </a:t>
            </a:r>
            <a:r>
              <a:rPr dirty="0" sz="700" spc="-10">
                <a:solidFill>
                  <a:srgbClr val="1A1A1A"/>
                </a:solidFill>
                <a:latin typeface="Arial MT"/>
                <a:cs typeface="Arial MT"/>
              </a:rPr>
              <a:t>JARDli't</a:t>
            </a:r>
            <a:r>
              <a:rPr dirty="0" sz="700" spc="8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dirty="0" sz="700" spc="-60">
                <a:solidFill>
                  <a:srgbClr val="1A1A1A"/>
                </a:solidFill>
                <a:latin typeface="Arial MT"/>
                <a:cs typeface="Arial MT"/>
              </a:rPr>
              <a:t>PROGRESSO</a:t>
            </a:r>
            <a:r>
              <a:rPr dirty="0" sz="700" spc="75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dirty="0" sz="700" spc="-40">
                <a:solidFill>
                  <a:srgbClr val="181818"/>
                </a:solidFill>
                <a:latin typeface="Arial MT"/>
                <a:cs typeface="Arial MT"/>
              </a:rPr>
              <a:t>-</a:t>
            </a:r>
            <a:r>
              <a:rPr dirty="0" sz="700" spc="-35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dirty="0" sz="700" spc="-25">
                <a:solidFill>
                  <a:srgbClr val="212121"/>
                </a:solidFill>
                <a:latin typeface="Arial MT"/>
                <a:cs typeface="Arial MT"/>
              </a:rPr>
              <a:t>BEBsDOURO/SP</a:t>
            </a:r>
            <a:r>
              <a:rPr dirty="0" sz="700" spc="85">
                <a:solidFill>
                  <a:srgbClr val="212121"/>
                </a:solidFill>
                <a:latin typeface="Arial MT"/>
                <a:cs typeface="Arial MT"/>
              </a:rPr>
              <a:t> </a:t>
            </a:r>
            <a:r>
              <a:rPr dirty="0" sz="700" spc="-20">
                <a:solidFill>
                  <a:srgbClr val="262626"/>
                </a:solidFill>
                <a:latin typeface="Arial MT"/>
                <a:cs typeface="Arial MT"/>
              </a:rPr>
              <a:t>I</a:t>
            </a:r>
            <a:r>
              <a:rPr dirty="0" sz="700" spc="-30">
                <a:solidFill>
                  <a:srgbClr val="262626"/>
                </a:solidFill>
                <a:latin typeface="Arial MT"/>
                <a:cs typeface="Arial MT"/>
              </a:rPr>
              <a:t> </a:t>
            </a:r>
            <a:r>
              <a:rPr dirty="0" sz="700" spc="-10">
                <a:solidFill>
                  <a:srgbClr val="161616"/>
                </a:solidFill>
                <a:latin typeface="Arial MT"/>
                <a:cs typeface="Arial MT"/>
              </a:rPr>
              <a:t>1z,7O6-</a:t>
            </a:r>
            <a:endParaRPr sz="7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432052" y="936961"/>
            <a:ext cx="4362450" cy="940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130935">
              <a:lnSpc>
                <a:spcPts val="1585"/>
              </a:lnSpc>
              <a:spcBef>
                <a:spcPts val="100"/>
              </a:spcBef>
            </a:pPr>
            <a:r>
              <a:rPr dirty="0" sz="1350" spc="-150">
                <a:solidFill>
                  <a:srgbClr val="28A1CC"/>
                </a:solidFill>
                <a:latin typeface="Arial MT"/>
                <a:cs typeface="Arial MT"/>
              </a:rPr>
              <a:t>ESTADO</a:t>
            </a:r>
            <a:r>
              <a:rPr dirty="0" sz="1350" spc="25">
                <a:solidFill>
                  <a:srgbClr val="28A1CC"/>
                </a:solidFill>
                <a:latin typeface="Arial MT"/>
                <a:cs typeface="Arial MT"/>
              </a:rPr>
              <a:t> </a:t>
            </a:r>
            <a:r>
              <a:rPr dirty="0" sz="1350" spc="-130">
                <a:solidFill>
                  <a:srgbClr val="23A3DA"/>
                </a:solidFill>
                <a:latin typeface="Arial MT"/>
                <a:cs typeface="Arial MT"/>
              </a:rPr>
              <a:t>DE</a:t>
            </a:r>
            <a:r>
              <a:rPr dirty="0" sz="1350" spc="35">
                <a:solidFill>
                  <a:srgbClr val="23A3DA"/>
                </a:solidFill>
                <a:latin typeface="Arial MT"/>
                <a:cs typeface="Arial MT"/>
              </a:rPr>
              <a:t> </a:t>
            </a:r>
            <a:r>
              <a:rPr dirty="0" sz="1350" spc="-155">
                <a:solidFill>
                  <a:srgbClr val="249ED1"/>
                </a:solidFill>
                <a:latin typeface="Arial MT"/>
                <a:cs typeface="Arial MT"/>
              </a:rPr>
              <a:t>SAO</a:t>
            </a:r>
            <a:r>
              <a:rPr dirty="0" sz="1350" spc="-10">
                <a:solidFill>
                  <a:srgbClr val="249ED1"/>
                </a:solidFill>
                <a:latin typeface="Arial MT"/>
                <a:cs typeface="Arial MT"/>
              </a:rPr>
              <a:t> </a:t>
            </a:r>
            <a:r>
              <a:rPr dirty="0" sz="1350" spc="-10">
                <a:solidFill>
                  <a:srgbClr val="1C9EDD"/>
                </a:solidFill>
                <a:latin typeface="Arial MT"/>
                <a:cs typeface="Arial MT"/>
              </a:rPr>
              <a:t>PAULO</a:t>
            </a:r>
            <a:endParaRPr sz="1350">
              <a:latin typeface="Arial MT"/>
              <a:cs typeface="Arial MT"/>
            </a:endParaRPr>
          </a:p>
          <a:p>
            <a:pPr algn="ctr" marL="1148080">
              <a:lnSpc>
                <a:spcPts val="1225"/>
              </a:lnSpc>
            </a:pPr>
            <a:r>
              <a:rPr dirty="0" sz="1050" spc="-90">
                <a:solidFill>
                  <a:srgbClr val="3D9ECA"/>
                </a:solidFill>
                <a:latin typeface="Arial MT"/>
                <a:cs typeface="Arial MT"/>
              </a:rPr>
              <a:t>CNPJ</a:t>
            </a:r>
            <a:r>
              <a:rPr dirty="0" sz="1050" spc="155">
                <a:solidFill>
                  <a:srgbClr val="3D9ECA"/>
                </a:solidFill>
                <a:latin typeface="Arial MT"/>
                <a:cs typeface="Arial MT"/>
              </a:rPr>
              <a:t> </a:t>
            </a:r>
            <a:r>
              <a:rPr dirty="0" sz="1050" spc="-70">
                <a:solidFill>
                  <a:srgbClr val="1FA5E8"/>
                </a:solidFill>
                <a:latin typeface="Arial MT"/>
                <a:cs typeface="Arial MT"/>
              </a:rPr>
              <a:t>48.664.304/0001-</a:t>
            </a:r>
            <a:r>
              <a:rPr dirty="0" sz="1050" spc="-25">
                <a:solidFill>
                  <a:srgbClr val="1FA5E8"/>
                </a:solidFill>
                <a:latin typeface="Arial MT"/>
                <a:cs typeface="Arial MT"/>
              </a:rPr>
              <a:t>80</a:t>
            </a:r>
            <a:endParaRPr sz="10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80"/>
              </a:spcBef>
            </a:pPr>
            <a:endParaRPr sz="1050">
              <a:latin typeface="Arial MT"/>
              <a:cs typeface="Arial MT"/>
            </a:endParaRPr>
          </a:p>
          <a:p>
            <a:pPr algn="ctr">
              <a:lnSpc>
                <a:spcPts val="1405"/>
              </a:lnSpc>
            </a:pPr>
            <a:r>
              <a:rPr dirty="0" sz="1200">
                <a:solidFill>
                  <a:srgbClr val="898989"/>
                </a:solidFill>
                <a:latin typeface="Arial MT"/>
                <a:cs typeface="Arial MT"/>
              </a:rPr>
              <a:t>/*'/.SO</a:t>
            </a:r>
            <a:r>
              <a:rPr dirty="0" sz="1200" spc="50">
                <a:solidFill>
                  <a:srgbClr val="898989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7C7C7C"/>
                </a:solidFill>
                <a:latin typeface="Arial MT"/>
                <a:cs typeface="Arial MT"/>
              </a:rPr>
              <a:t>DE</a:t>
            </a:r>
            <a:r>
              <a:rPr dirty="0" sz="1200" spc="5">
                <a:solidFill>
                  <a:srgbClr val="7C7C7C"/>
                </a:solidFill>
                <a:latin typeface="Arial MT"/>
                <a:cs typeface="Arial MT"/>
              </a:rPr>
              <a:t> </a:t>
            </a:r>
            <a:r>
              <a:rPr dirty="0" sz="1200" spc="-30">
                <a:solidFill>
                  <a:srgbClr val="797979"/>
                </a:solidFill>
                <a:latin typeface="Arial MT"/>
                <a:cs typeface="Arial MT"/>
              </a:rPr>
              <a:t>RESUL.TADO</a:t>
            </a:r>
            <a:r>
              <a:rPr dirty="0" sz="1200" spc="180">
                <a:solidFill>
                  <a:srgbClr val="797979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777777"/>
                </a:solidFill>
                <a:latin typeface="Arial MT"/>
                <a:cs typeface="Arial MT"/>
              </a:rPr>
              <a:t>PREGAO</a:t>
            </a:r>
            <a:r>
              <a:rPr dirty="0" sz="1200" spc="90">
                <a:solidFill>
                  <a:srgbClr val="777777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757575"/>
                </a:solidFill>
                <a:latin typeface="Arial MT"/>
                <a:cs typeface="Arial MT"/>
              </a:rPr>
              <a:t>ELETRONICO</a:t>
            </a:r>
            <a:r>
              <a:rPr dirty="0" sz="1200" spc="75">
                <a:solidFill>
                  <a:srgbClr val="757575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757575"/>
                </a:solidFill>
                <a:latin typeface="Arial MT"/>
                <a:cs typeface="Arial MT"/>
              </a:rPr>
              <a:t>N°</a:t>
            </a:r>
            <a:r>
              <a:rPr dirty="0" sz="1200" spc="-70">
                <a:solidFill>
                  <a:srgbClr val="757575"/>
                </a:solidFill>
                <a:latin typeface="Arial MT"/>
                <a:cs typeface="Arial MT"/>
              </a:rPr>
              <a:t> </a:t>
            </a:r>
            <a:r>
              <a:rPr dirty="0" sz="1200" spc="-10">
                <a:solidFill>
                  <a:srgbClr val="5D5D5D"/>
                </a:solidFill>
                <a:latin typeface="Arial MT"/>
                <a:cs typeface="Arial MT"/>
              </a:rPr>
              <a:t>198/2023</a:t>
            </a:r>
            <a:endParaRPr sz="1200">
              <a:latin typeface="Arial MT"/>
              <a:cs typeface="Arial MT"/>
            </a:endParaRPr>
          </a:p>
          <a:p>
            <a:pPr algn="ctr" marL="5715">
              <a:lnSpc>
                <a:spcPts val="1405"/>
              </a:lnSpc>
            </a:pPr>
            <a:r>
              <a:rPr dirty="0" sz="1200">
                <a:solidFill>
                  <a:srgbClr val="6E6E6E"/>
                </a:solidFill>
                <a:latin typeface="Arial MT"/>
                <a:cs typeface="Arial MT"/>
              </a:rPr>
              <a:t>Processo</a:t>
            </a:r>
            <a:r>
              <a:rPr dirty="0" sz="1200" spc="280">
                <a:solidFill>
                  <a:srgbClr val="6E6E6E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919191"/>
                </a:solidFill>
                <a:latin typeface="Arial MT"/>
                <a:cs typeface="Arial MT"/>
              </a:rPr>
              <a:t>Adm:</a:t>
            </a:r>
            <a:r>
              <a:rPr dirty="0" sz="1200" spc="200">
                <a:solidFill>
                  <a:srgbClr val="919191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828282"/>
                </a:solidFill>
                <a:latin typeface="Arial MT"/>
                <a:cs typeface="Arial MT"/>
              </a:rPr>
              <a:t>N°</a:t>
            </a:r>
            <a:r>
              <a:rPr dirty="0" sz="1200" spc="110">
                <a:solidFill>
                  <a:srgbClr val="828282"/>
                </a:solidFill>
                <a:latin typeface="Arial MT"/>
                <a:cs typeface="Arial MT"/>
              </a:rPr>
              <a:t> </a:t>
            </a:r>
            <a:r>
              <a:rPr dirty="0" sz="1200" spc="-10">
                <a:solidFill>
                  <a:srgbClr val="5B5B5B"/>
                </a:solidFill>
                <a:latin typeface="Arial MT"/>
                <a:cs typeface="Arial MT"/>
              </a:rPr>
              <a:t>479/2023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99290" y="2725858"/>
            <a:ext cx="5426710" cy="1072515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algn="just" marL="12700" marR="5080" indent="635">
              <a:lnSpc>
                <a:spcPct val="94400"/>
              </a:lnSpc>
              <a:spcBef>
                <a:spcPts val="180"/>
              </a:spcBef>
            </a:pPr>
            <a:r>
              <a:rPr dirty="0" sz="1200">
                <a:solidFill>
                  <a:srgbClr val="6D6D6D"/>
                </a:solidFill>
                <a:latin typeface="Arial MT"/>
                <a:cs typeface="Arial MT"/>
              </a:rPr>
              <a:t>Objeto:</a:t>
            </a:r>
            <a:r>
              <a:rPr dirty="0" sz="1200" spc="265">
                <a:solidFill>
                  <a:srgbClr val="6D6D6D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6E6E6E"/>
                </a:solidFill>
                <a:latin typeface="Arial MT"/>
                <a:cs typeface="Arial MT"/>
              </a:rPr>
              <a:t>?ONTRATf</a:t>
            </a:r>
            <a:r>
              <a:rPr dirty="0" sz="1200" spc="215">
                <a:solidFill>
                  <a:srgbClr val="6E6E6E"/>
                </a:solidFill>
                <a:latin typeface="Arial MT"/>
                <a:cs typeface="Arial MT"/>
              </a:rPr>
              <a:t>  </a:t>
            </a:r>
            <a:r>
              <a:rPr dirty="0" sz="1200">
                <a:solidFill>
                  <a:srgbClr val="6E6E6E"/>
                </a:solidFill>
                <a:latin typeface="Arial MT"/>
                <a:cs typeface="Arial MT"/>
              </a:rPr>
              <a:t>,6O</a:t>
            </a:r>
            <a:r>
              <a:rPr dirty="0" sz="1200" spc="320">
                <a:solidFill>
                  <a:srgbClr val="6E6E6E"/>
                </a:solidFill>
                <a:latin typeface="Arial MT"/>
                <a:cs typeface="Arial MT"/>
              </a:rPr>
              <a:t>  </a:t>
            </a:r>
            <a:r>
              <a:rPr dirty="0" sz="1200">
                <a:solidFill>
                  <a:srgbClr val="898989"/>
                </a:solidFill>
                <a:latin typeface="Arial MT"/>
                <a:cs typeface="Arial MT"/>
              </a:rPr>
              <a:t>*J’</a:t>
            </a:r>
            <a:r>
              <a:rPr dirty="0" sz="1200" spc="240">
                <a:solidFill>
                  <a:srgbClr val="898989"/>
                </a:solidFill>
                <a:latin typeface="Arial MT"/>
                <a:cs typeface="Arial MT"/>
              </a:rPr>
              <a:t>   </a:t>
            </a:r>
            <a:r>
              <a:rPr dirty="0" sz="1200" spc="-150">
                <a:solidFill>
                  <a:srgbClr val="838383"/>
                </a:solidFill>
                <a:latin typeface="Arial MT"/>
                <a:cs typeface="Arial MT"/>
              </a:rPr>
              <a:t>E'VIPR’—</a:t>
            </a:r>
            <a:r>
              <a:rPr dirty="0" sz="1200">
                <a:solidFill>
                  <a:srgbClr val="838383"/>
                </a:solidFill>
                <a:latin typeface="Arial MT"/>
                <a:cs typeface="Arial MT"/>
              </a:rPr>
              <a:t>.SA,</a:t>
            </a:r>
            <a:r>
              <a:rPr dirty="0" sz="1200" spc="375">
                <a:solidFill>
                  <a:srgbClr val="838383"/>
                </a:solidFill>
                <a:latin typeface="Arial MT"/>
                <a:cs typeface="Arial MT"/>
              </a:rPr>
              <a:t>  </a:t>
            </a:r>
            <a:r>
              <a:rPr dirty="0" sz="1200">
                <a:solidFill>
                  <a:srgbClr val="777777"/>
                </a:solidFill>
                <a:latin typeface="Arial MT"/>
                <a:cs typeface="Arial MT"/>
              </a:rPr>
              <a:t>COM</a:t>
            </a:r>
            <a:r>
              <a:rPr dirty="0" sz="1200" spc="280">
                <a:solidFill>
                  <a:srgbClr val="777777"/>
                </a:solidFill>
                <a:latin typeface="Arial MT"/>
                <a:cs typeface="Arial MT"/>
              </a:rPr>
              <a:t>  </a:t>
            </a:r>
            <a:r>
              <a:rPr dirty="0" sz="1200">
                <a:solidFill>
                  <a:srgbClr val="4F4F4F"/>
                </a:solidFill>
                <a:latin typeface="Arial MT"/>
                <a:cs typeface="Arial MT"/>
              </a:rPr>
              <a:t>FORNECIMENTO</a:t>
            </a:r>
            <a:r>
              <a:rPr dirty="0" sz="1200" spc="370">
                <a:solidFill>
                  <a:srgbClr val="4F4F4F"/>
                </a:solidFill>
                <a:latin typeface="Arial MT"/>
                <a:cs typeface="Arial MT"/>
              </a:rPr>
              <a:t>  </a:t>
            </a:r>
            <a:r>
              <a:rPr dirty="0" sz="1200" spc="-25">
                <a:solidFill>
                  <a:srgbClr val="444444"/>
                </a:solidFill>
                <a:latin typeface="Arial MT"/>
                <a:cs typeface="Arial MT"/>
              </a:rPr>
              <a:t>DE </a:t>
            </a:r>
            <a:r>
              <a:rPr dirty="0" sz="1200">
                <a:solidFill>
                  <a:srgbClr val="5B5B5B"/>
                </a:solidFill>
                <a:latin typeface="Arial MT"/>
                <a:cs typeface="Arial MT"/>
              </a:rPr>
              <a:t>MATERiÜ,L</a:t>
            </a:r>
            <a:r>
              <a:rPr dirty="0" sz="1200" spc="260">
                <a:solidFill>
                  <a:srgbClr val="5B5B5B"/>
                </a:solidFill>
                <a:latin typeface="Arial MT"/>
                <a:cs typeface="Arial MT"/>
              </a:rPr>
              <a:t>  </a:t>
            </a:r>
            <a:r>
              <a:rPr dirty="0" sz="1200">
                <a:solidFill>
                  <a:srgbClr val="666666"/>
                </a:solidFill>
                <a:latin typeface="Arial MT"/>
                <a:cs typeface="Arial MT"/>
              </a:rPr>
              <a:t>E</a:t>
            </a:r>
            <a:r>
              <a:rPr dirty="0" sz="1200" spc="165">
                <a:solidFill>
                  <a:srgbClr val="666666"/>
                </a:solidFill>
                <a:latin typeface="Arial MT"/>
                <a:cs typeface="Arial MT"/>
              </a:rPr>
              <a:t>  </a:t>
            </a:r>
            <a:r>
              <a:rPr dirty="0" sz="1200">
                <a:solidFill>
                  <a:srgbClr val="ACACAC"/>
                </a:solidFill>
                <a:latin typeface="Arial MT"/>
                <a:cs typeface="Arial MT"/>
              </a:rPr>
              <a:t>MAO</a:t>
            </a:r>
            <a:r>
              <a:rPr dirty="0" sz="1200" spc="185">
                <a:solidFill>
                  <a:srgbClr val="ACACAC"/>
                </a:solidFill>
                <a:latin typeface="Arial MT"/>
                <a:cs typeface="Arial MT"/>
              </a:rPr>
              <a:t>  </a:t>
            </a:r>
            <a:r>
              <a:rPr dirty="0" sz="1200">
                <a:solidFill>
                  <a:srgbClr val="A0A0A0"/>
                </a:solidFill>
                <a:latin typeface="Arial MT"/>
                <a:cs typeface="Arial MT"/>
              </a:rPr>
              <a:t>DÜ</a:t>
            </a:r>
            <a:r>
              <a:rPr dirty="0" sz="1200" spc="280">
                <a:solidFill>
                  <a:srgbClr val="A0A0A0"/>
                </a:solidFill>
                <a:latin typeface="Arial MT"/>
                <a:cs typeface="Arial MT"/>
              </a:rPr>
              <a:t>   </a:t>
            </a:r>
            <a:r>
              <a:rPr dirty="0" sz="1200">
                <a:solidFill>
                  <a:srgbClr val="7E7E7E"/>
                </a:solidFill>
                <a:latin typeface="Arial MT"/>
                <a:cs typeface="Arial MT"/>
              </a:rPr>
              <a:t>BRA</a:t>
            </a:r>
            <a:r>
              <a:rPr dirty="0" sz="1200" spc="200">
                <a:solidFill>
                  <a:srgbClr val="7E7E7E"/>
                </a:solidFill>
                <a:latin typeface="Arial MT"/>
                <a:cs typeface="Arial MT"/>
              </a:rPr>
              <a:t>  </a:t>
            </a:r>
            <a:r>
              <a:rPr dirty="0" sz="1200">
                <a:solidFill>
                  <a:srgbClr val="595959"/>
                </a:solidFill>
                <a:latin typeface="Arial MT"/>
                <a:cs typeface="Arial MT"/>
              </a:rPr>
              <a:t>ES</a:t>
            </a:r>
            <a:r>
              <a:rPr dirty="0" sz="1200" spc="390">
                <a:solidFill>
                  <a:srgbClr val="595959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595959"/>
                </a:solidFill>
                <a:latin typeface="Arial MT"/>
                <a:cs typeface="Arial MT"/>
              </a:rPr>
              <a:t>FCIALI2’4DA,</a:t>
            </a:r>
            <a:r>
              <a:rPr dirty="0" sz="1200" spc="225">
                <a:solidFill>
                  <a:srgbClr val="595959"/>
                </a:solidFill>
                <a:latin typeface="Arial MT"/>
                <a:cs typeface="Arial MT"/>
              </a:rPr>
              <a:t>  </a:t>
            </a:r>
            <a:r>
              <a:rPr dirty="0" sz="1200">
                <a:solidFill>
                  <a:srgbClr val="5B5B5B"/>
                </a:solidFill>
                <a:latin typeface="Arial MT"/>
                <a:cs typeface="Arial MT"/>
              </a:rPr>
              <a:t>POR</a:t>
            </a:r>
            <a:r>
              <a:rPr dirty="0" sz="1200" spc="195">
                <a:solidFill>
                  <a:srgbClr val="5B5B5B"/>
                </a:solidFill>
                <a:latin typeface="Arial MT"/>
                <a:cs typeface="Arial MT"/>
              </a:rPr>
              <a:t>  </a:t>
            </a:r>
            <a:r>
              <a:rPr dirty="0" sz="1200" spc="-10">
                <a:solidFill>
                  <a:srgbClr val="3D3D3D"/>
                </a:solidFill>
                <a:latin typeface="Arial MT"/>
                <a:cs typeface="Arial MT"/>
              </a:rPr>
              <a:t>EMPREITADA </a:t>
            </a:r>
            <a:r>
              <a:rPr dirty="0" sz="1200">
                <a:solidFill>
                  <a:srgbClr val="3F3F3F"/>
                </a:solidFill>
                <a:latin typeface="Arial MT"/>
                <a:cs typeface="Arial MT"/>
              </a:rPr>
              <a:t>GLOBO.L</a:t>
            </a:r>
            <a:r>
              <a:rPr dirty="0" sz="1200" spc="235">
                <a:solidFill>
                  <a:srgbClr val="3F3F3F"/>
                </a:solidFill>
                <a:latin typeface="Arial MT"/>
                <a:cs typeface="Arial MT"/>
              </a:rPr>
              <a:t>  </a:t>
            </a:r>
            <a:r>
              <a:rPr dirty="0" sz="1200">
                <a:solidFill>
                  <a:srgbClr val="747474"/>
                </a:solidFill>
                <a:latin typeface="Arial MT"/>
                <a:cs typeface="Arial MT"/>
              </a:rPr>
              <a:t>PARA</a:t>
            </a:r>
            <a:r>
              <a:rPr dirty="0" sz="1200" spc="95">
                <a:solidFill>
                  <a:srgbClr val="747474"/>
                </a:solidFill>
                <a:latin typeface="Arial MT"/>
                <a:cs typeface="Arial MT"/>
              </a:rPr>
              <a:t>  </a:t>
            </a:r>
            <a:r>
              <a:rPr dirty="0" sz="1200">
                <a:solidFill>
                  <a:srgbClr val="8C8C8C"/>
                </a:solidFill>
                <a:latin typeface="Arial MT"/>
                <a:cs typeface="Arial MT"/>
              </a:rPr>
              <a:t>A</a:t>
            </a:r>
            <a:r>
              <a:rPr dirty="0" sz="1200" spc="459">
                <a:solidFill>
                  <a:srgbClr val="8C8C8C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828282"/>
                </a:solidFill>
                <a:latin typeface="Arial MT"/>
                <a:cs typeface="Arial MT"/>
              </a:rPr>
              <a:t>EXE.!UÇAO</a:t>
            </a:r>
            <a:r>
              <a:rPr dirty="0" sz="1200" spc="125">
                <a:solidFill>
                  <a:srgbClr val="828282"/>
                </a:solidFill>
                <a:latin typeface="Arial MT"/>
                <a:cs typeface="Arial MT"/>
              </a:rPr>
              <a:t>  </a:t>
            </a:r>
            <a:r>
              <a:rPr dirty="0" sz="1200">
                <a:solidFill>
                  <a:srgbClr val="8E8E8E"/>
                </a:solidFill>
                <a:latin typeface="Arial MT"/>
                <a:cs typeface="Arial MT"/>
              </a:rPr>
              <a:t>DE</a:t>
            </a:r>
            <a:r>
              <a:rPr dirty="0" sz="1200" spc="480">
                <a:solidFill>
                  <a:srgbClr val="8E8E8E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696969"/>
                </a:solidFill>
                <a:latin typeface="Arial MT"/>
                <a:cs typeface="Arial MT"/>
              </a:rPr>
              <a:t>RECAPEAMENTO</a:t>
            </a:r>
            <a:r>
              <a:rPr dirty="0" sz="1200" spc="125">
                <a:solidFill>
                  <a:srgbClr val="696969"/>
                </a:solidFill>
                <a:latin typeface="Arial MT"/>
                <a:cs typeface="Arial MT"/>
              </a:rPr>
              <a:t>  </a:t>
            </a:r>
            <a:r>
              <a:rPr dirty="0" sz="1200">
                <a:solidFill>
                  <a:srgbClr val="343434"/>
                </a:solidFill>
                <a:latin typeface="Arial MT"/>
                <a:cs typeface="Arial MT"/>
              </a:rPr>
              <a:t>ASFALTICO</a:t>
            </a:r>
            <a:r>
              <a:rPr dirty="0" sz="1200" spc="120">
                <a:solidFill>
                  <a:srgbClr val="343434"/>
                </a:solidFill>
                <a:latin typeface="Arial MT"/>
                <a:cs typeface="Arial MT"/>
              </a:rPr>
              <a:t>  </a:t>
            </a:r>
            <a:r>
              <a:rPr dirty="0" sz="1200" spc="-25">
                <a:solidFill>
                  <a:srgbClr val="595959"/>
                </a:solidFill>
                <a:latin typeface="Arial MT"/>
                <a:cs typeface="Arial MT"/>
              </a:rPr>
              <a:t>NA </a:t>
            </a:r>
            <a:r>
              <a:rPr dirty="0" sz="1200" spc="-10">
                <a:solidFill>
                  <a:srgbClr val="4D4D4D"/>
                </a:solidFill>
                <a:latin typeface="Arial MT"/>
                <a:cs typeface="Arial MT"/>
              </a:rPr>
              <a:t>AVENiD,1</a:t>
            </a:r>
            <a:r>
              <a:rPr dirty="0" sz="1200" spc="-130">
                <a:solidFill>
                  <a:srgbClr val="4D4D4D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727272"/>
                </a:solidFill>
                <a:latin typeface="Arial MT"/>
                <a:cs typeface="Arial MT"/>
              </a:rPr>
              <a:t>SAG.</a:t>
            </a:r>
            <a:r>
              <a:rPr dirty="0" sz="1200" spc="-15">
                <a:solidFill>
                  <a:srgbClr val="727272"/>
                </a:solidFill>
                <a:latin typeface="Arial MT"/>
                <a:cs typeface="Arial MT"/>
              </a:rPr>
              <a:t> </a:t>
            </a:r>
            <a:r>
              <a:rPr dirty="0" sz="1200" spc="-50">
                <a:solidFill>
                  <a:srgbClr val="727272"/>
                </a:solidFill>
                <a:latin typeface="Arial MT"/>
                <a:cs typeface="Arial MT"/>
              </a:rPr>
              <a:t>.CDU</a:t>
            </a:r>
            <a:r>
              <a:rPr dirty="0" sz="1200" spc="-10">
                <a:solidFill>
                  <a:srgbClr val="727272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5D5D5D"/>
                </a:solidFill>
                <a:latin typeface="Arial MT"/>
                <a:cs typeface="Arial MT"/>
              </a:rPr>
              <a:t>CORAÇÃO</a:t>
            </a:r>
            <a:r>
              <a:rPr dirty="0" sz="1200" spc="40">
                <a:solidFill>
                  <a:srgbClr val="5D5D5D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797979"/>
                </a:solidFill>
                <a:latin typeface="Arial MT"/>
                <a:cs typeface="Arial MT"/>
              </a:rPr>
              <a:t>DE</a:t>
            </a:r>
            <a:r>
              <a:rPr dirty="0" sz="1200" spc="-35">
                <a:solidFill>
                  <a:srgbClr val="797979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828282"/>
                </a:solidFill>
                <a:latin typeface="Arial MT"/>
                <a:cs typeface="Arial MT"/>
              </a:rPr>
              <a:t>JESUS</a:t>
            </a:r>
            <a:r>
              <a:rPr dirty="0" sz="1200" spc="-5">
                <a:solidFill>
                  <a:srgbClr val="828282"/>
                </a:solidFill>
                <a:latin typeface="Arial MT"/>
                <a:cs typeface="Arial MT"/>
              </a:rPr>
              <a:t> </a:t>
            </a:r>
            <a:r>
              <a:rPr dirty="0" sz="1200" spc="-60">
                <a:solidFill>
                  <a:srgbClr val="6E6E6E"/>
                </a:solidFill>
                <a:latin typeface="Arial MT"/>
                <a:cs typeface="Arial MT"/>
              </a:rPr>
              <a:t>COk1</a:t>
            </a:r>
            <a:r>
              <a:rPr dirty="0" sz="1200" spc="-70">
                <a:solidFill>
                  <a:srgbClr val="6E6E6E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595959"/>
                </a:solidFill>
                <a:latin typeface="Arial MT"/>
                <a:cs typeface="Arial MT"/>
              </a:rPr>
              <a:t>2.895,27 </a:t>
            </a:r>
            <a:r>
              <a:rPr dirty="0" sz="1200" spc="-25">
                <a:solidFill>
                  <a:srgbClr val="4F4F4F"/>
                </a:solidFill>
                <a:latin typeface="Arial MT"/>
                <a:cs typeface="Arial MT"/>
              </a:rPr>
              <a:t>M2.</a:t>
            </a:r>
            <a:endParaRPr sz="1200">
              <a:latin typeface="Arial MT"/>
              <a:cs typeface="Arial MT"/>
            </a:endParaRPr>
          </a:p>
          <a:p>
            <a:pPr algn="just" marL="12700">
              <a:lnSpc>
                <a:spcPct val="100000"/>
              </a:lnSpc>
              <a:spcBef>
                <a:spcPts val="1345"/>
              </a:spcBef>
            </a:pPr>
            <a:r>
              <a:rPr dirty="0" sz="1150">
                <a:solidFill>
                  <a:srgbClr val="4B4B4B"/>
                </a:solidFill>
                <a:latin typeface="Arial MT"/>
                <a:cs typeface="Arial MT"/>
              </a:rPr>
              <a:t>Empresas</a:t>
            </a:r>
            <a:r>
              <a:rPr dirty="0" sz="1150" spc="17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dirty="0" sz="1150">
                <a:solidFill>
                  <a:srgbClr val="525252"/>
                </a:solidFill>
                <a:latin typeface="Arial MT"/>
                <a:cs typeface="Arial MT"/>
              </a:rPr>
              <a:t>vencedoras</a:t>
            </a:r>
            <a:r>
              <a:rPr dirty="0" sz="1150" spc="240">
                <a:solidFill>
                  <a:srgbClr val="525252"/>
                </a:solidFill>
                <a:latin typeface="Arial MT"/>
                <a:cs typeface="Arial MT"/>
              </a:rPr>
              <a:t> </a:t>
            </a:r>
            <a:r>
              <a:rPr dirty="0" sz="1150">
                <a:solidFill>
                  <a:srgbClr val="797979"/>
                </a:solidFill>
                <a:latin typeface="Arial MT"/>
                <a:cs typeface="Arial MT"/>
              </a:rPr>
              <a:t>valor</a:t>
            </a:r>
            <a:r>
              <a:rPr dirty="0" sz="1150" spc="145">
                <a:solidFill>
                  <a:srgbClr val="797979"/>
                </a:solidFill>
                <a:latin typeface="Arial MT"/>
                <a:cs typeface="Arial MT"/>
              </a:rPr>
              <a:t> </a:t>
            </a:r>
            <a:r>
              <a:rPr dirty="0" sz="1150" spc="-45">
                <a:solidFill>
                  <a:srgbClr val="7E7E7E"/>
                </a:solidFill>
                <a:latin typeface="Arial MT"/>
                <a:cs typeface="Arial MT"/>
              </a:rPr>
              <a:t>tota.I:</a:t>
            </a:r>
            <a:r>
              <a:rPr dirty="0" sz="1150" spc="135">
                <a:solidFill>
                  <a:srgbClr val="7E7E7E"/>
                </a:solidFill>
                <a:latin typeface="Arial MT"/>
                <a:cs typeface="Arial MT"/>
              </a:rPr>
              <a:t> </a:t>
            </a:r>
            <a:r>
              <a:rPr dirty="0" sz="1150">
                <a:solidFill>
                  <a:srgbClr val="646464"/>
                </a:solidFill>
                <a:latin typeface="Arial MT"/>
                <a:cs typeface="Arial MT"/>
              </a:rPr>
              <a:t>R$</a:t>
            </a:r>
            <a:r>
              <a:rPr dirty="0" sz="1150" spc="100">
                <a:solidFill>
                  <a:srgbClr val="646464"/>
                </a:solidFill>
                <a:latin typeface="Arial MT"/>
                <a:cs typeface="Arial MT"/>
              </a:rPr>
              <a:t> </a:t>
            </a:r>
            <a:r>
              <a:rPr dirty="0" sz="1150">
                <a:solidFill>
                  <a:srgbClr val="444444"/>
                </a:solidFill>
                <a:latin typeface="Arial MT"/>
                <a:cs typeface="Arial MT"/>
              </a:rPr>
              <a:t>107.000,00</a:t>
            </a:r>
            <a:r>
              <a:rPr dirty="0" sz="1150" spc="195">
                <a:solidFill>
                  <a:srgbClr val="444444"/>
                </a:solidFill>
                <a:latin typeface="Arial MT"/>
                <a:cs typeface="Arial MT"/>
              </a:rPr>
              <a:t> </a:t>
            </a:r>
            <a:r>
              <a:rPr dirty="0" sz="1150">
                <a:solidFill>
                  <a:srgbClr val="626262"/>
                </a:solidFill>
                <a:latin typeface="Arial MT"/>
                <a:cs typeface="Arial MT"/>
              </a:rPr>
              <a:t>(cento</a:t>
            </a:r>
            <a:r>
              <a:rPr dirty="0" sz="1150" spc="125">
                <a:solidFill>
                  <a:srgbClr val="626262"/>
                </a:solidFill>
                <a:latin typeface="Arial MT"/>
                <a:cs typeface="Arial MT"/>
              </a:rPr>
              <a:t> </a:t>
            </a:r>
            <a:r>
              <a:rPr dirty="0" sz="1150">
                <a:solidFill>
                  <a:srgbClr val="3A3A3A"/>
                </a:solidFill>
                <a:latin typeface="Arial MT"/>
                <a:cs typeface="Arial MT"/>
              </a:rPr>
              <a:t>e</a:t>
            </a:r>
            <a:r>
              <a:rPr dirty="0" sz="1150" spc="60">
                <a:solidFill>
                  <a:srgbClr val="3A3A3A"/>
                </a:solidFill>
                <a:latin typeface="Arial MT"/>
                <a:cs typeface="Arial MT"/>
              </a:rPr>
              <a:t> </a:t>
            </a:r>
            <a:r>
              <a:rPr dirty="0" sz="1150">
                <a:solidFill>
                  <a:srgbClr val="3A3A3A"/>
                </a:solidFill>
                <a:latin typeface="Arial MT"/>
                <a:cs typeface="Arial MT"/>
              </a:rPr>
              <a:t>sete</a:t>
            </a:r>
            <a:r>
              <a:rPr dirty="0" sz="1150" spc="35">
                <a:solidFill>
                  <a:srgbClr val="3A3A3A"/>
                </a:solidFill>
                <a:latin typeface="Arial MT"/>
                <a:cs typeface="Arial MT"/>
              </a:rPr>
              <a:t> </a:t>
            </a:r>
            <a:r>
              <a:rPr dirty="0" sz="1150">
                <a:solidFill>
                  <a:srgbClr val="494949"/>
                </a:solidFill>
                <a:latin typeface="Arial MT"/>
                <a:cs typeface="Arial MT"/>
              </a:rPr>
              <a:t>mil</a:t>
            </a:r>
            <a:r>
              <a:rPr dirty="0" sz="1150" spc="35">
                <a:solidFill>
                  <a:srgbClr val="494949"/>
                </a:solidFill>
                <a:latin typeface="Arial MT"/>
                <a:cs typeface="Arial MT"/>
              </a:rPr>
              <a:t> </a:t>
            </a:r>
            <a:r>
              <a:rPr dirty="0" sz="1150" spc="-10">
                <a:solidFill>
                  <a:srgbClr val="3A3A3A"/>
                </a:solidFill>
                <a:latin typeface="Arial MT"/>
                <a:cs typeface="Arial MT"/>
              </a:rPr>
              <a:t>reais):</a:t>
            </a:r>
            <a:endParaRPr sz="1150">
              <a:latin typeface="Arial MT"/>
              <a:cs typeface="Arial MT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10461" y="5165885"/>
            <a:ext cx="26041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65">
                <a:solidFill>
                  <a:srgbClr val="696969"/>
                </a:solidFill>
                <a:latin typeface="Arial MT"/>
                <a:cs typeface="Arial MT"/>
              </a:rPr>
              <a:t>C'ÜjARIBh,</a:t>
            </a:r>
            <a:r>
              <a:rPr dirty="0" sz="1200" spc="-15">
                <a:solidFill>
                  <a:srgbClr val="696969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878787"/>
                </a:solidFill>
                <a:latin typeface="Arial MT"/>
                <a:cs typeface="Arial MT"/>
              </a:rPr>
              <a:t>-</a:t>
            </a:r>
            <a:r>
              <a:rPr dirty="0" sz="1200" spc="-35">
                <a:solidFill>
                  <a:srgbClr val="878787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707070"/>
                </a:solidFill>
                <a:latin typeface="Arial MT"/>
                <a:cs typeface="Arial MT"/>
              </a:rPr>
              <a:t>SP,</a:t>
            </a:r>
            <a:r>
              <a:rPr dirty="0" sz="1200" spc="1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797979"/>
                </a:solidFill>
                <a:latin typeface="Arial MT"/>
                <a:cs typeface="Arial MT"/>
              </a:rPr>
              <a:t>22</a:t>
            </a:r>
            <a:r>
              <a:rPr dirty="0" sz="1200" spc="-20">
                <a:solidFill>
                  <a:srgbClr val="797979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707070"/>
                </a:solidFill>
                <a:latin typeface="Arial MT"/>
                <a:cs typeface="Arial MT"/>
              </a:rPr>
              <a:t>de</a:t>
            </a:r>
            <a:r>
              <a:rPr dirty="0" sz="1200" spc="-35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5B5B5B"/>
                </a:solidFill>
                <a:latin typeface="Arial MT"/>
                <a:cs typeface="Arial MT"/>
              </a:rPr>
              <a:t>janeiro</a:t>
            </a:r>
            <a:r>
              <a:rPr dirty="0" sz="1200" spc="15">
                <a:solidFill>
                  <a:srgbClr val="5B5B5B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383838"/>
                </a:solidFill>
                <a:latin typeface="Arial MT"/>
                <a:cs typeface="Arial MT"/>
              </a:rPr>
              <a:t>de</a:t>
            </a:r>
            <a:r>
              <a:rPr dirty="0" sz="1200" spc="-10">
                <a:solidFill>
                  <a:srgbClr val="383838"/>
                </a:solidFill>
                <a:latin typeface="Arial MT"/>
                <a:cs typeface="Arial MT"/>
              </a:rPr>
              <a:t> </a:t>
            </a:r>
            <a:r>
              <a:rPr dirty="0" sz="1200" spc="-20">
                <a:solidFill>
                  <a:srgbClr val="2B2B2B"/>
                </a:solidFill>
                <a:latin typeface="Arial MT"/>
                <a:cs typeface="Arial MT"/>
              </a:rPr>
              <a:t>2024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133958" y="426717"/>
            <a:ext cx="5024120" cy="5511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54500" algn="l"/>
              </a:tabLst>
            </a:pPr>
            <a:r>
              <a:rPr dirty="0" spc="-55"/>
              <a:t>Prefeitura</a:t>
            </a:r>
            <a:r>
              <a:rPr dirty="0" spc="-114"/>
              <a:t> </a:t>
            </a:r>
            <a:r>
              <a:rPr dirty="0" spc="-40">
                <a:solidFill>
                  <a:srgbClr val="16A8DF"/>
                </a:solidFill>
              </a:rPr>
              <a:t>Municipal</a:t>
            </a:r>
            <a:r>
              <a:rPr dirty="0" spc="-55">
                <a:solidFill>
                  <a:srgbClr val="16A8DF"/>
                </a:solidFill>
              </a:rPr>
              <a:t> </a:t>
            </a:r>
            <a:r>
              <a:rPr dirty="0" spc="-114">
                <a:solidFill>
                  <a:srgbClr val="0A9CD8"/>
                </a:solidFill>
              </a:rPr>
              <a:t>de</a:t>
            </a:r>
            <a:r>
              <a:rPr dirty="0" spc="-100">
                <a:solidFill>
                  <a:srgbClr val="0A9CD8"/>
                </a:solidFill>
              </a:rPr>
              <a:t> </a:t>
            </a:r>
            <a:r>
              <a:rPr dirty="0" spc="-10">
                <a:solidFill>
                  <a:srgbClr val="1CACDF"/>
                </a:solidFill>
              </a:rPr>
              <a:t>Guarib</a:t>
            </a:r>
            <a:r>
              <a:rPr dirty="0">
                <a:solidFill>
                  <a:srgbClr val="1CACDF"/>
                </a:solidFill>
              </a:rPr>
              <a:t>	</a:t>
            </a:r>
            <a:r>
              <a:rPr dirty="0" sz="3450" spc="-560">
                <a:solidFill>
                  <a:srgbClr val="3A3A3A"/>
                </a:solidFill>
              </a:rPr>
              <a:t>—</a:t>
            </a:r>
            <a:r>
              <a:rPr dirty="0" sz="3450" spc="-325">
                <a:solidFill>
                  <a:srgbClr val="3A3A3A"/>
                </a:solidFill>
              </a:rPr>
              <a:t>cp</a:t>
            </a:r>
            <a:endParaRPr sz="3450"/>
          </a:p>
        </p:txBody>
      </p:sp>
      <p:sp>
        <p:nvSpPr>
          <p:cNvPr id="6" name="object 6" descr=""/>
          <p:cNvSpPr txBox="1"/>
          <p:nvPr/>
        </p:nvSpPr>
        <p:spPr>
          <a:xfrm>
            <a:off x="770859" y="9780917"/>
            <a:ext cx="5686425" cy="372745"/>
          </a:xfrm>
          <a:prstGeom prst="rect">
            <a:avLst/>
          </a:prstGeom>
        </p:spPr>
        <p:txBody>
          <a:bodyPr wrap="square" lIns="0" tIns="33019" rIns="0" bIns="0" rtlCol="0" vert="horz">
            <a:spAutoFit/>
          </a:bodyPr>
          <a:lstStyle/>
          <a:p>
            <a:pPr marL="756285" marR="5080" indent="-744220">
              <a:lnSpc>
                <a:spcPts val="1300"/>
              </a:lnSpc>
              <a:spcBef>
                <a:spcPts val="259"/>
              </a:spcBef>
            </a:pPr>
            <a:r>
              <a:rPr dirty="0" sz="1200" spc="-40">
                <a:solidFill>
                  <a:srgbClr val="31B1E2"/>
                </a:solidFill>
                <a:latin typeface="Arial MT"/>
                <a:cs typeface="Arial MT"/>
              </a:rPr>
              <a:t>Av.</a:t>
            </a:r>
            <a:r>
              <a:rPr dirty="0" sz="1200" spc="-35">
                <a:solidFill>
                  <a:srgbClr val="31B1E2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1AA3CD"/>
                </a:solidFill>
                <a:latin typeface="Arial MT"/>
                <a:cs typeface="Arial MT"/>
              </a:rPr>
              <a:t>Evaristo</a:t>
            </a:r>
            <a:r>
              <a:rPr dirty="0" sz="1200" spc="110">
                <a:solidFill>
                  <a:srgbClr val="1AA3CD"/>
                </a:solidFill>
                <a:latin typeface="Arial MT"/>
                <a:cs typeface="Arial MT"/>
              </a:rPr>
              <a:t> </a:t>
            </a:r>
            <a:r>
              <a:rPr dirty="0" sz="1200" spc="-50">
                <a:solidFill>
                  <a:srgbClr val="2DAADB"/>
                </a:solidFill>
                <a:latin typeface="Arial MT"/>
                <a:cs typeface="Arial MT"/>
              </a:rPr>
              <a:t>Vaz,</a:t>
            </a:r>
            <a:r>
              <a:rPr dirty="0" sz="1200" spc="5">
                <a:solidFill>
                  <a:srgbClr val="2DAADB"/>
                </a:solidFill>
                <a:latin typeface="Arial MT"/>
                <a:cs typeface="Arial MT"/>
              </a:rPr>
              <a:t> </a:t>
            </a:r>
            <a:r>
              <a:rPr dirty="0" sz="1200" spc="-10">
                <a:solidFill>
                  <a:srgbClr val="269CCA"/>
                </a:solidFill>
                <a:latin typeface="Arial MT"/>
                <a:cs typeface="Arial MT"/>
              </a:rPr>
              <a:t>1.190</a:t>
            </a:r>
            <a:r>
              <a:rPr dirty="0" sz="1200" spc="25">
                <a:solidFill>
                  <a:srgbClr val="269CCA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36AADD"/>
                </a:solidFill>
                <a:latin typeface="Arial MT"/>
                <a:cs typeface="Arial MT"/>
              </a:rPr>
              <a:t>-</a:t>
            </a:r>
            <a:r>
              <a:rPr dirty="0" sz="1200" spc="-85">
                <a:solidFill>
                  <a:srgbClr val="36AADD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21A8D8"/>
                </a:solidFill>
                <a:latin typeface="Arial MT"/>
                <a:cs typeface="Arial MT"/>
              </a:rPr>
              <a:t>Fone: </a:t>
            </a:r>
            <a:r>
              <a:rPr dirty="0" sz="1200">
                <a:solidFill>
                  <a:srgbClr val="2FB1E2"/>
                </a:solidFill>
                <a:latin typeface="Arial MT"/>
                <a:cs typeface="Arial MT"/>
              </a:rPr>
              <a:t>(0xx16)</a:t>
            </a:r>
            <a:r>
              <a:rPr dirty="0" sz="1200" spc="55">
                <a:solidFill>
                  <a:srgbClr val="2FB1E2"/>
                </a:solidFill>
                <a:latin typeface="Arial MT"/>
                <a:cs typeface="Arial MT"/>
              </a:rPr>
              <a:t> </a:t>
            </a:r>
            <a:r>
              <a:rPr dirty="0" sz="1200" spc="-45">
                <a:solidFill>
                  <a:srgbClr val="219ED1"/>
                </a:solidFill>
                <a:latin typeface="Arial MT"/>
                <a:cs typeface="Arial MT"/>
              </a:rPr>
              <a:t>3251-</a:t>
            </a:r>
            <a:r>
              <a:rPr dirty="0" sz="1200">
                <a:solidFill>
                  <a:srgbClr val="219ED1"/>
                </a:solidFill>
                <a:latin typeface="Arial MT"/>
                <a:cs typeface="Arial MT"/>
              </a:rPr>
              <a:t>9422</a:t>
            </a:r>
            <a:r>
              <a:rPr dirty="0" sz="1200" spc="120">
                <a:solidFill>
                  <a:srgbClr val="219ED1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1FA3C8"/>
                </a:solidFill>
                <a:latin typeface="Arial MT"/>
                <a:cs typeface="Arial MT"/>
              </a:rPr>
              <a:t>-</a:t>
            </a:r>
            <a:r>
              <a:rPr dirty="0" sz="1200" spc="-65">
                <a:solidFill>
                  <a:srgbClr val="1FA3C8"/>
                </a:solidFill>
                <a:latin typeface="Arial MT"/>
                <a:cs typeface="Arial MT"/>
              </a:rPr>
              <a:t> </a:t>
            </a:r>
            <a:r>
              <a:rPr dirty="0" sz="1200" spc="-35">
                <a:solidFill>
                  <a:srgbClr val="2F93B6"/>
                </a:solidFill>
                <a:latin typeface="Arial MT"/>
                <a:cs typeface="Arial MT"/>
              </a:rPr>
              <a:t>CEP</a:t>
            </a:r>
            <a:r>
              <a:rPr dirty="0" sz="1200" spc="-25">
                <a:solidFill>
                  <a:srgbClr val="2F93B6"/>
                </a:solidFill>
                <a:latin typeface="Arial MT"/>
                <a:cs typeface="Arial MT"/>
              </a:rPr>
              <a:t> </a:t>
            </a:r>
            <a:r>
              <a:rPr dirty="0" sz="1200" spc="-45">
                <a:solidFill>
                  <a:srgbClr val="36A5DD"/>
                </a:solidFill>
                <a:latin typeface="Arial MT"/>
                <a:cs typeface="Arial MT"/>
              </a:rPr>
              <a:t>14840-</a:t>
            </a:r>
            <a:r>
              <a:rPr dirty="0" sz="1200">
                <a:solidFill>
                  <a:srgbClr val="36A5DD"/>
                </a:solidFill>
                <a:latin typeface="Arial MT"/>
                <a:cs typeface="Arial MT"/>
              </a:rPr>
              <a:t>000</a:t>
            </a:r>
            <a:r>
              <a:rPr dirty="0" sz="1200" spc="155">
                <a:solidFill>
                  <a:srgbClr val="36A5DD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1F9EBF"/>
                </a:solidFill>
                <a:latin typeface="Arial MT"/>
                <a:cs typeface="Arial MT"/>
              </a:rPr>
              <a:t>-</a:t>
            </a:r>
            <a:r>
              <a:rPr dirty="0" sz="1200" spc="-65">
                <a:solidFill>
                  <a:srgbClr val="1F9EBF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1F97D3"/>
                </a:solidFill>
                <a:latin typeface="Arial MT"/>
                <a:cs typeface="Arial MT"/>
              </a:rPr>
              <a:t>Cx.</a:t>
            </a:r>
            <a:r>
              <a:rPr dirty="0" sz="1200" spc="-55">
                <a:solidFill>
                  <a:srgbClr val="1F97D3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21AAD6"/>
                </a:solidFill>
                <a:latin typeface="Arial MT"/>
                <a:cs typeface="Arial MT"/>
              </a:rPr>
              <a:t>Postal,</a:t>
            </a:r>
            <a:r>
              <a:rPr dirty="0" sz="1200" spc="-15">
                <a:solidFill>
                  <a:srgbClr val="21AAD6"/>
                </a:solidFill>
                <a:latin typeface="Arial MT"/>
                <a:cs typeface="Arial MT"/>
              </a:rPr>
              <a:t> </a:t>
            </a:r>
            <a:r>
              <a:rPr dirty="0" sz="1200" spc="-25">
                <a:solidFill>
                  <a:srgbClr val="1C97CC"/>
                </a:solidFill>
                <a:latin typeface="Arial MT"/>
                <a:cs typeface="Arial MT"/>
              </a:rPr>
              <a:t>49 </a:t>
            </a:r>
            <a:r>
              <a:rPr dirty="0" sz="1200" spc="10">
                <a:solidFill>
                  <a:srgbClr val="31ACDD"/>
                </a:solidFill>
                <a:latin typeface="Arial MT"/>
                <a:cs typeface="Arial MT"/>
              </a:rPr>
              <a:t>E-mail:</a:t>
            </a:r>
            <a:r>
              <a:rPr dirty="0" sz="1200" spc="125">
                <a:solidFill>
                  <a:srgbClr val="31ACDD"/>
                </a:solidFill>
                <a:latin typeface="Arial MT"/>
                <a:cs typeface="Arial MT"/>
              </a:rPr>
              <a:t> </a:t>
            </a:r>
            <a:r>
              <a:rPr dirty="0" sz="1200" spc="10">
                <a:solidFill>
                  <a:srgbClr val="1D87B3"/>
                </a:solidFill>
                <a:latin typeface="Arial MT"/>
                <a:cs typeface="Arial MT"/>
                <a:hlinkClick r:id="rId2"/>
              </a:rPr>
              <a:t>guariba@guariba.sp.gov.br</a:t>
            </a:r>
            <a:r>
              <a:rPr dirty="0" sz="1200" spc="85">
                <a:solidFill>
                  <a:srgbClr val="1D87B3"/>
                </a:solidFill>
                <a:latin typeface="Arial MT"/>
                <a:cs typeface="Arial MT"/>
              </a:rPr>
              <a:t> </a:t>
            </a:r>
            <a:r>
              <a:rPr dirty="0" sz="1200" spc="10">
                <a:solidFill>
                  <a:srgbClr val="2D9CC6"/>
                </a:solidFill>
                <a:latin typeface="Arial MT"/>
                <a:cs typeface="Arial MT"/>
              </a:rPr>
              <a:t>-</a:t>
            </a:r>
            <a:r>
              <a:rPr dirty="0" sz="1200" spc="20">
                <a:solidFill>
                  <a:srgbClr val="2D9CC6"/>
                </a:solidFill>
                <a:latin typeface="Arial MT"/>
                <a:cs typeface="Arial MT"/>
              </a:rPr>
              <a:t> </a:t>
            </a:r>
            <a:r>
              <a:rPr dirty="0" sz="1200" spc="-10">
                <a:solidFill>
                  <a:srgbClr val="28AADF"/>
                </a:solidFill>
                <a:latin typeface="Arial MT"/>
                <a:cs typeface="Arial MT"/>
                <a:hlinkClick r:id="rId3"/>
              </a:rPr>
              <a:t>www.guariba.sp.gov.br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2024-06-28T19:27:11Z</dcterms:created>
  <dcterms:modified xsi:type="dcterms:W3CDTF">2024-06-28T19:27:11Z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2024-06-28T00:00:00Z</vt:filetime>
  </property>
  <property fmtid="{D5CDD505-2E9C-101B-9397-08002B2CF9AE}" pid="3" name="Creator">
    <vt:lpwstr>Scanner System</vt:lpwstr>
  </property>
  <property fmtid="{D5CDD505-2E9C-101B-9397-08002B2CF9AE}" pid="4" name="LastSaved">
    <vt:filetime>2024-06-28T00:00:00Z</vt:filetime>
  </property>
  <property fmtid="{D5CDD505-2E9C-101B-9397-08002B2CF9AE}" pid="5" name="Producer">
    <vt:lpwstr>Scanner System Image Conversion</vt:lpwstr>
  </property>
</Properties>
</file>