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9200"/>
  <p:notesSz cx="10693400" cy="75692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6452"/>
            <a:ext cx="9094788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8752"/>
            <a:ext cx="748982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40916"/>
            <a:ext cx="4654391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987" y="302768"/>
            <a:ext cx="9629775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40916"/>
            <a:ext cx="9629775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9356"/>
            <a:ext cx="3423920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9356"/>
            <a:ext cx="246094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697095" y="1260094"/>
            <a:ext cx="127000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b="1">
                <a:latin typeface="Calibri"/>
                <a:cs typeface="Calibri"/>
              </a:rPr>
              <a:t>OBRAS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PARALISADAS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1137208" y="1452625"/>
          <a:ext cx="8482330" cy="2720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4315"/>
                <a:gridCol w="1576069"/>
                <a:gridCol w="2200909"/>
                <a:gridCol w="1842770"/>
              </a:tblGrid>
              <a:tr h="429259">
                <a:tc>
                  <a:txBody>
                    <a:bodyPr/>
                    <a:lstStyle/>
                    <a:p>
                      <a:pPr marL="93662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Obra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Paralisada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Motivo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Paralisação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Responsável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pela</a:t>
                      </a:r>
                      <a:r>
                        <a:rPr dirty="0" sz="11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Inexecução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Prevista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Reinício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9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0640" marR="20955" indent="258445">
                        <a:lnSpc>
                          <a:spcPct val="1008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Contratação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empresa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especializada</a:t>
                      </a:r>
                      <a:r>
                        <a:rPr dirty="0" sz="1100" spc="5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com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fornecimento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materiais e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mão-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obra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168910" marR="161290" indent="289560">
                        <a:lnSpc>
                          <a:spcPts val="1280"/>
                        </a:lnSpc>
                        <a:spcBef>
                          <a:spcPts val="5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conclusão da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construção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prédio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destinado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Secretaria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Municipal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da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180975" marR="158115" indent="-16510">
                        <a:lnSpc>
                          <a:spcPct val="991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Educação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Centro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Formação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Apoio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aos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Professores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Guariba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“Prof.ª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Marlene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Toniati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Garavello”,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Residencial Macaúbas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45720" marR="38100" indent="7620">
                        <a:lnSpc>
                          <a:spcPct val="1020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Devido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atrasos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injustificados,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Prefeitura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rescindiu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contrato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em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15/01/2016.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Anália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da Silva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Construtora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1190" marR="149860" indent="-462280">
                        <a:lnSpc>
                          <a:spcPct val="1073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depender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Orçamento Financeiro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8914638" y="6894068"/>
            <a:ext cx="7010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Calibri"/>
                <a:cs typeface="Calibri"/>
              </a:rPr>
              <a:t>20/06/2024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:title>Pasta1</dc:title>
  <dcterms:created xsi:type="dcterms:W3CDTF">2024-06-26T16:57:49Z</dcterms:created>
  <dcterms:modified xsi:type="dcterms:W3CDTF">2024-06-26T16:57:49Z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2024-06-26T00:00:00Z</vt:filetime>
  </property>
  <property fmtid="{D5CDD505-2E9C-101B-9397-08002B2CF9AE}" pid="3" name="Creator">
    <vt:lpwstr>Microsoft® Word LTSC</vt:lpwstr>
  </property>
  <property fmtid="{D5CDD505-2E9C-101B-9397-08002B2CF9AE}" pid="4" name="LastSaved">
    <vt:filetime>2024-06-26T00:00:00Z</vt:filetime>
  </property>
  <property fmtid="{D5CDD505-2E9C-101B-9397-08002B2CF9AE}" pid="5" name="Producer">
    <vt:lpwstr>Microsoft® Word LTSC</vt:lpwstr>
  </property>
</Properties>
</file>