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340600" cy="10471150"/>
  <p:notesSz cx="7340600" cy="104711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6056"/>
            <a:ext cx="6244907" cy="2198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3844"/>
            <a:ext cx="5142865" cy="2617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8846"/>
            <a:ext cx="6612255" cy="1675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8364"/>
            <a:ext cx="6612255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38170"/>
            <a:ext cx="2351024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0"/>
            <a:ext cx="7318247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7269479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0"/>
            <a:ext cx="7187183" cy="10469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2024-06-27T18:11:45Z</dcterms:created>
  <dcterms:modified xsi:type="dcterms:W3CDTF">2024-06-27T18:11:45Z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2024-06-27T00:00:00Z</vt:filetime>
  </property>
  <property fmtid="{D5CDD505-2E9C-101B-9397-08002B2CF9AE}" pid="3" name="Creator">
    <vt:lpwstr>Scanner System</vt:lpwstr>
  </property>
  <property fmtid="{D5CDD505-2E9C-101B-9397-08002B2CF9AE}" pid="4" name="LastSaved">
    <vt:filetime>2024-06-27T00:00:00Z</vt:filetime>
  </property>
</Properties>
</file>