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74291" y="1272667"/>
          <a:ext cx="6434455" cy="565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1960"/>
                <a:gridCol w="2468880"/>
                <a:gridCol w="2235835"/>
              </a:tblGrid>
              <a:tr h="184403">
                <a:tc gridSpan="3">
                  <a:txBody>
                    <a:bodyPr/>
                    <a:lstStyle/>
                    <a:p>
                      <a:pPr marL="739140">
                        <a:lnSpc>
                          <a:spcPts val="1315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FORNECEDOR: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ORBITELLI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INDUSTRIA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COMERCIO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MOLDADOS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CONCRETOS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4403">
                <a:tc gridSpan="3">
                  <a:txBody>
                    <a:bodyPr/>
                    <a:lstStyle/>
                    <a:p>
                      <a:pPr algn="ctr" marL="7620">
                        <a:lnSpc>
                          <a:spcPts val="1315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CNPJ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N°: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48.664.304/0001-80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4404">
                <a:tc>
                  <a:txBody>
                    <a:bodyPr/>
                    <a:lstStyle/>
                    <a:p>
                      <a:pPr marL="154305">
                        <a:lnSpc>
                          <a:spcPts val="13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CONTRATO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010/2024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ts val="130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PROCESSO DE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LICITAÇÃO N°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481/2023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PREGÃO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ELETRÔNICO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199/2023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74291" y="2194687"/>
          <a:ext cx="6434455" cy="3333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9580"/>
                <a:gridCol w="2466340"/>
                <a:gridCol w="1279525"/>
                <a:gridCol w="951864"/>
              </a:tblGrid>
              <a:tr h="184403">
                <a:tc>
                  <a:txBody>
                    <a:bodyPr/>
                    <a:lstStyle/>
                    <a:p>
                      <a:pPr algn="ctr" marL="12700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MEDIÇÃO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N°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QUANTITATIVO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EXECUTADO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PRATICADO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OBSERVAÇÃO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784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86%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038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R$	171.136,56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2024-06-28T19:57:43Z</dcterms:created>
  <dcterms:modified xsi:type="dcterms:W3CDTF">2024-06-28T19:57:43Z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2024-06-28T00:00:00Z</vt:filetime>
  </property>
  <property fmtid="{D5CDD505-2E9C-101B-9397-08002B2CF9AE}" pid="3" name="Creator">
    <vt:lpwstr>Microsoft® Excel® LTSC</vt:lpwstr>
  </property>
  <property fmtid="{D5CDD505-2E9C-101B-9397-08002B2CF9AE}" pid="4" name="LastSaved">
    <vt:filetime>2024-06-28T00:00:00Z</vt:filetime>
  </property>
</Properties>
</file>