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430782" y="822808"/>
            <a:ext cx="4697095" cy="1706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7100"/>
              </a:lnSpc>
              <a:spcBef>
                <a:spcPts val="95"/>
              </a:spcBef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DAS</a:t>
            </a:r>
            <a:r>
              <a:rPr dirty="0" u="sng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INFORMAÇÕES</a:t>
            </a:r>
            <a:r>
              <a:rPr dirty="0" u="sng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TENHAM</a:t>
            </a:r>
            <a:r>
              <a:rPr dirty="0" u="sng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SIDO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DESCLASSIFICADAS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NOS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ÚLTIMOS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MESES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20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97076" y="3297909"/>
            <a:ext cx="5364480" cy="52324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sz="1400">
                <a:latin typeface="Calibri"/>
                <a:cs typeface="Calibri"/>
              </a:rPr>
              <a:t>“Não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houve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registro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informações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desclassificação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quanto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sigilo</a:t>
            </a:r>
            <a:endParaRPr sz="1400">
              <a:latin typeface="Calibri"/>
              <a:cs typeface="Calibri"/>
            </a:endParaRPr>
          </a:p>
          <a:p>
            <a:pPr algn="ctr" marL="3810">
              <a:lnSpc>
                <a:spcPct val="100000"/>
              </a:lnSpc>
              <a:spcBef>
                <a:spcPts val="280"/>
              </a:spcBef>
            </a:pPr>
            <a:r>
              <a:rPr dirty="0" sz="1400">
                <a:latin typeface="Calibri"/>
                <a:cs typeface="Calibri"/>
              </a:rPr>
              <a:t>no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período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janeiro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dezembro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2024.”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2025-05-27T21:03:53Z</dcterms:created>
  <dcterms:modified xsi:type="dcterms:W3CDTF">2025-05-27T21:03:53Z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2025-05-27T00:00:00Z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2025-05-27T00:00:00Z</vt:filetime>
  </property>
  <property fmtid="{D5CDD505-2E9C-101B-9397-08002B2CF9AE}" pid="5" name="Producer">
    <vt:lpwstr>Microsoft® Word 2019</vt:lpwstr>
  </property>
</Properties>
</file>