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00708" y="694791"/>
            <a:ext cx="5160645" cy="14782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>
              <a:lnSpc>
                <a:spcPct val="158800"/>
              </a:lnSpc>
              <a:spcBef>
                <a:spcPts val="105"/>
              </a:spcBef>
            </a:pP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ROL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20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DOCUMENTOS</a:t>
            </a:r>
            <a:r>
              <a:rPr dirty="0" u="sng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CLASSIFICADOS</a:t>
            </a:r>
            <a:r>
              <a:rPr dirty="0" u="sng" sz="2000" spc="-3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</a:t>
            </a:r>
            <a:r>
              <a:rPr dirty="0" u="sng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CADA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GRAU</a:t>
            </a:r>
            <a:r>
              <a:rPr dirty="0" u="sng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SIGILO,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</a:t>
            </a:r>
            <a:r>
              <a:rPr dirty="0" u="sng" sz="2000" spc="-3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IDENTIFICAÇÃO</a:t>
            </a:r>
            <a:r>
              <a:rPr dirty="0" u="sng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PARA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REFERÊNCIA</a:t>
            </a:r>
            <a:r>
              <a:rPr dirty="0" u="sng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FUTURA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757042" y="3293109"/>
            <a:ext cx="204787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sng" sz="2000" spc="-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2000" spc="-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2024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86002" y="4715992"/>
            <a:ext cx="5027930" cy="52260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dirty="0" sz="1400">
                <a:latin typeface="Calibri"/>
                <a:cs typeface="Calibri"/>
              </a:rPr>
              <a:t>“No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período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janeiro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dezembro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2024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nenhuma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informação</a:t>
            </a:r>
            <a:r>
              <a:rPr dirty="0" sz="1400" spc="-25">
                <a:latin typeface="Calibri"/>
                <a:cs typeface="Calibri"/>
              </a:rPr>
              <a:t> foi</a:t>
            </a:r>
            <a:endParaRPr sz="1400">
              <a:latin typeface="Calibri"/>
              <a:cs typeface="Calibri"/>
            </a:endParaRPr>
          </a:p>
          <a:p>
            <a:pPr algn="ctr" marR="31115">
              <a:lnSpc>
                <a:spcPct val="100000"/>
              </a:lnSpc>
              <a:spcBef>
                <a:spcPts val="275"/>
              </a:spcBef>
            </a:pPr>
            <a:r>
              <a:rPr dirty="0" sz="1400">
                <a:latin typeface="Calibri"/>
                <a:cs typeface="Calibri"/>
              </a:rPr>
              <a:t>classificada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com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um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grau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sigilo.”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2025-05-27T21:02:22Z</dcterms:created>
  <dcterms:modified xsi:type="dcterms:W3CDTF">2025-05-27T21:02:22Z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2025-05-27T00:00:00Z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2025-05-27T00:00:00Z</vt:filetime>
  </property>
  <property fmtid="{D5CDD505-2E9C-101B-9397-08002B2CF9AE}" pid="5" name="Producer">
    <vt:lpwstr>Microsoft® Word 2019</vt:lpwstr>
  </property>
</Properties>
</file>