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EFE134-D23F-4BB2-B3E9-DDA361672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C04BBF-DFF1-4C8E-822C-9D7642E5BE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ECC197-8A0A-4AA2-823D-2028BB5C0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CBFB-7FE3-4F36-904F-BE6C2A1EA9AB}" type="datetimeFigureOut">
              <a:rPr lang="pt-BR" smtClean="0"/>
              <a:t>28/04/2026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9CAF3F7-FDA9-4144-B4C4-028BF438E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3707CDC-BC30-40A5-ACBE-0AFD20827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BD8E-24AE-4D4D-9320-AE6421CD42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4919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65AB27-0277-4F4D-83BE-8C9AC3B4C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32FD170-A63C-4E78-8B3D-DC1C882048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3C0928F-F5ED-4655-A9DA-DF2C9B45D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CBFB-7FE3-4F36-904F-BE6C2A1EA9AB}" type="datetimeFigureOut">
              <a:rPr lang="pt-BR" smtClean="0"/>
              <a:t>28/04/2026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96537AB-71D6-4086-8AC3-0C0EB8529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5BEDE4E-F31A-44A8-BC38-0EFC63D46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BD8E-24AE-4D4D-9320-AE6421CD42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0451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66B9EF5-5343-43B3-8574-D5F73C60A3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1ED58B-FD2D-46C5-B06F-EBCA79EE3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AF98337-58DA-48D3-AD85-B10A2E0AD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CBFB-7FE3-4F36-904F-BE6C2A1EA9AB}" type="datetimeFigureOut">
              <a:rPr lang="pt-BR" smtClean="0"/>
              <a:t>28/04/2026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FDE403A-6404-44EF-9483-C842D4F27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14B4073-8B97-43F9-896F-28F3ADA52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BD8E-24AE-4D4D-9320-AE6421CD42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2472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3ECF78-1A5A-4501-B933-ACBF584D7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C55FDE-37E9-427C-B05E-15F1A6657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C770E7-5C3F-4529-AE78-9C28FB254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CBFB-7FE3-4F36-904F-BE6C2A1EA9AB}" type="datetimeFigureOut">
              <a:rPr lang="pt-BR" smtClean="0"/>
              <a:t>28/04/2026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D854CD0-3C87-42C5-A35A-DCFAEBE97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3AA0CFA-DEE8-403F-BA32-8D416FBAE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BD8E-24AE-4D4D-9320-AE6421CD42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3481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A944D6-E02B-4095-B8FF-2B883C363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89A94A-E4EC-4B64-82FB-4819301D2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BF2215-7F21-494D-8644-9B10720EE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CBFB-7FE3-4F36-904F-BE6C2A1EA9AB}" type="datetimeFigureOut">
              <a:rPr lang="pt-BR" smtClean="0"/>
              <a:t>28/04/2026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AE1047B-5C00-4526-BD16-711B96FED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6480149-D953-4F95-89B2-EFBBFAE0A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BD8E-24AE-4D4D-9320-AE6421CD42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6499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E2AE86-5230-48B3-94CD-D3605BABC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C32FA3-271F-4722-B0A6-62FC299BDC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46BF78D-C2EF-4B0F-9E57-9147CDE380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1C9D359-FE43-48D8-9A54-C36627208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CBFB-7FE3-4F36-904F-BE6C2A1EA9AB}" type="datetimeFigureOut">
              <a:rPr lang="pt-BR" smtClean="0"/>
              <a:t>28/04/2026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7B5C08B-F800-41F2-AB7A-13AFC0B0C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18D69B4-A0CC-421E-8DB1-A6B6E6D61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BD8E-24AE-4D4D-9320-AE6421CD42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159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D8EFD0-9720-4991-BDBC-28B37B6DA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B879B4D-18CF-4D3D-9B15-8E0F64294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1618297-DBA5-433F-8223-F28DFAA621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C2862B-4DDF-4A3A-8142-48FEC05B9F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48572E3-6540-450A-996C-33914283BB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3874C65-6047-49B1-BD19-3EBE658A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CBFB-7FE3-4F36-904F-BE6C2A1EA9AB}" type="datetimeFigureOut">
              <a:rPr lang="pt-BR" smtClean="0"/>
              <a:t>28/04/2026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8CAEE20-7BC0-42C9-BB10-501AAC5A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4731BEA-4740-42D3-B875-DFD7DF69C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BD8E-24AE-4D4D-9320-AE6421CD42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6364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CF6611-7340-4753-910D-A50950FA3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D270429-7CF4-4BDD-8AA1-3CE92EADF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CBFB-7FE3-4F36-904F-BE6C2A1EA9AB}" type="datetimeFigureOut">
              <a:rPr lang="pt-BR" smtClean="0"/>
              <a:t>28/04/2026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275C13A-D35D-493C-A264-B82268C09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730F692-E88E-4DE3-8F6C-FEBB20974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BD8E-24AE-4D4D-9320-AE6421CD42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3248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70F7360-1C29-4648-88FB-5E25C80C2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CBFB-7FE3-4F36-904F-BE6C2A1EA9AB}" type="datetimeFigureOut">
              <a:rPr lang="pt-BR" smtClean="0"/>
              <a:t>28/04/2026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7CD9CB9-FB89-4422-B17E-A30B53A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F2C6E58-D33F-46A2-8393-F950B1BBA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BD8E-24AE-4D4D-9320-AE6421CD42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0594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BE8908-FA3B-42D0-8595-B73A6B552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9791053-93B3-4FF7-A211-9B07ABDAC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185D5AC-7DE1-468C-B5F3-A5353FD58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4815797-61C7-404E-BD31-F98470DCE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CBFB-7FE3-4F36-904F-BE6C2A1EA9AB}" type="datetimeFigureOut">
              <a:rPr lang="pt-BR" smtClean="0"/>
              <a:t>28/04/2026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D97093A-F2FC-46F8-9C26-A90D50D5E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DFA29C6-34D7-4E68-B1B6-FD306BCBA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BD8E-24AE-4D4D-9320-AE6421CD42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7288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745CDE-C411-41D1-B11A-A71D47006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866C994-1D15-4ED9-986B-B509CB2B3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C5B62FA-D6F2-4BAD-8535-32DBBFF64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55809D-2BA2-4DF3-84FA-CEC6554B4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CBFB-7FE3-4F36-904F-BE6C2A1EA9AB}" type="datetimeFigureOut">
              <a:rPr lang="pt-BR" smtClean="0"/>
              <a:t>28/04/2026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63973E6-0713-4071-9875-2032AD0A7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F9FF394-D232-4FC3-AC53-DF82E702F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BD8E-24AE-4D4D-9320-AE6421CD42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8956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E532E2A-D2BE-4044-9967-363F78573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690AD0B-4F01-4DAA-AA79-2ACEF84B5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6D2FA3-51E9-4CDC-BD5C-AE22842682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9CBFB-7FE3-4F36-904F-BE6C2A1EA9AB}" type="datetimeFigureOut">
              <a:rPr lang="pt-BR" smtClean="0"/>
              <a:t>28/04/2026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E6FE8B5-8569-46E3-9D04-1C20A2C126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2A18851-7CB8-4C96-B872-62B3006124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2BD8E-24AE-4D4D-9320-AE6421CD42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770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A1861A6-5B19-4915-9764-7814C31F9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21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A6A4563-DF42-4319-BA0C-8B072E9FA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71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A648C7B-CD4E-482C-8C68-998F3E294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86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2D74367-7FE4-484F-B41D-ADFD0F64B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28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8BE9A5C-B261-48A3-BCA6-0CFD0E5BE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02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398D248-F97B-4367-80D7-B02B3D1E7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18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17CE293-5A1E-4245-9E4F-7E59E0210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66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14C79F9-C665-4309-B78F-02ABF2BA0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19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11ADB10-456E-4BAD-9CA5-6F5C94A69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69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1C81825-027B-4450-B76C-593BBC101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85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F79DDC8-8255-4585-925B-BDB81E559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75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1AF12A8-B7C4-4A07-B4FF-773FAAF8D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69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AD31D03-DC99-428E-B247-75B549B41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88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10D5D20-4011-4B79-8A37-9BB0A2E81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85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3116560-4ED8-4296-B850-15C800476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95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A49E402-F651-434D-B701-50401271B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66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CC85D3A-166D-4BCF-90F5-73660B15B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04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4433480-050A-40D2-95F9-5E8B9723A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10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99B991B-8D1A-49BC-8147-2F237DBDA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40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75EEE73-0810-4EFC-A1ED-8993EB2A3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63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0</Words>
  <Application>Microsoft Office PowerPoint</Application>
  <PresentationFormat>Widescreen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Adriano Silva</dc:creator>
  <cp:lastModifiedBy>Izabella Krisciny Ferreira Roza Dias</cp:lastModifiedBy>
  <cp:revision>2</cp:revision>
  <dcterms:created xsi:type="dcterms:W3CDTF">2026-04-28T19:23:54Z</dcterms:created>
  <dcterms:modified xsi:type="dcterms:W3CDTF">2026-04-28T20:55:31Z</dcterms:modified>
</cp:coreProperties>
</file>