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83" r:id="rId3"/>
    <p:sldId id="258" r:id="rId4"/>
    <p:sldId id="259" r:id="rId5"/>
    <p:sldId id="260" r:id="rId6"/>
    <p:sldId id="284" r:id="rId7"/>
    <p:sldId id="268" r:id="rId8"/>
    <p:sldId id="285" r:id="rId9"/>
    <p:sldId id="262" r:id="rId10"/>
    <p:sldId id="263" r:id="rId11"/>
    <p:sldId id="264" r:id="rId12"/>
    <p:sldId id="278" r:id="rId13"/>
    <p:sldId id="265" r:id="rId14"/>
    <p:sldId id="266" r:id="rId15"/>
    <p:sldId id="267" r:id="rId16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na Falco" initials="MF" lastIdx="1" clrIdx="0">
    <p:extLst>
      <p:ext uri="{19B8F6BF-5375-455C-9EA6-DF929625EA0E}">
        <p15:presenceInfo xmlns:p15="http://schemas.microsoft.com/office/powerpoint/2012/main" userId="5cbf2af42af622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FFA"/>
    <a:srgbClr val="ECEAEB"/>
    <a:srgbClr val="4778C4"/>
    <a:srgbClr val="000099"/>
    <a:srgbClr val="276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Estilo Escuro 2 - Ênfase 1/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06" autoAdjust="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2" d="100"/>
          <a:sy n="72" d="100"/>
        </p:scale>
        <p:origin x="414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b="1" dirty="0">
                <a:solidFill>
                  <a:schemeClr val="tx1"/>
                </a:solidFill>
              </a:rPr>
              <a:t>Nº</a:t>
            </a:r>
            <a:r>
              <a:rPr lang="pt-BR" b="1" baseline="0" dirty="0">
                <a:solidFill>
                  <a:schemeClr val="tx1"/>
                </a:solidFill>
              </a:rPr>
              <a:t> DE PROCEDIMENTOS EXECUTADOS</a:t>
            </a:r>
            <a:endParaRPr lang="pt-BR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2479651939496174"/>
          <c:y val="0.147696499476665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Clínica da Criança</c:v>
                </c:pt>
                <c:pt idx="1">
                  <c:v>CER II APAE TL</c:v>
                </c:pt>
                <c:pt idx="2">
                  <c:v>CAPS II</c:v>
                </c:pt>
                <c:pt idx="3">
                  <c:v>AMB. S. MENTAL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17193</c:v>
                </c:pt>
                <c:pt idx="1">
                  <c:v>1690</c:v>
                </c:pt>
                <c:pt idx="2">
                  <c:v>9451</c:v>
                </c:pt>
                <c:pt idx="3">
                  <c:v>10552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A3-411F-AA71-89718BBC30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Clínica da Criança</c:v>
                </c:pt>
                <c:pt idx="1">
                  <c:v>CER II APAE TL</c:v>
                </c:pt>
                <c:pt idx="2">
                  <c:v>CAPS II</c:v>
                </c:pt>
                <c:pt idx="3">
                  <c:v>AMB. S. MENTAL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 formatCode="#,##0">
                  <c:v>5595</c:v>
                </c:pt>
                <c:pt idx="1">
                  <c:v>783</c:v>
                </c:pt>
                <c:pt idx="2" formatCode="#,##0">
                  <c:v>2604</c:v>
                </c:pt>
                <c:pt idx="3" formatCode="#,##0">
                  <c:v>3568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A3-411F-AA71-89718BBC30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830248640"/>
        <c:axId val="830249032"/>
      </c:barChart>
      <c:catAx>
        <c:axId val="83024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30249032"/>
        <c:crosses val="autoZero"/>
        <c:auto val="1"/>
        <c:lblAlgn val="ctr"/>
        <c:lblOffset val="100"/>
        <c:noMultiLvlLbl val="0"/>
      </c:catAx>
      <c:valAx>
        <c:axId val="83024903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830248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8885512499950159"/>
          <c:y val="0.25576110492709314"/>
          <c:w val="0.22735433340910269"/>
          <c:h val="7.19631395612854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image" Target="../media/image7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fi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image" Target="../media/image7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B18D38-323C-45D6-B4B7-7EA42A118DC0}" type="doc">
      <dgm:prSet loTypeId="urn:microsoft.com/office/officeart/2005/8/layout/bList2" loCatId="pictur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308318C-C9D1-4A39-A056-25F4C4B9EA25}">
      <dgm:prSet phldrT="[Texto]"/>
      <dgm:spPr/>
      <dgm:t>
        <a:bodyPr/>
        <a:lstStyle/>
        <a:p>
          <a:pPr algn="ctr"/>
          <a:r>
            <a:rPr lang="pt-BR" b="1" dirty="0">
              <a:latin typeface="Book Antiqua" panose="02040602050305030304" pitchFamily="18" charset="0"/>
            </a:rPr>
            <a:t>APS</a:t>
          </a:r>
        </a:p>
      </dgm:t>
    </dgm:pt>
    <dgm:pt modelId="{A6354580-9500-4961-90F8-7CD2BC41D7CD}" type="parTrans" cxnId="{05FE1952-EC57-42E9-9EA4-FB7A1B91FE65}">
      <dgm:prSet/>
      <dgm:spPr/>
      <dgm:t>
        <a:bodyPr/>
        <a:lstStyle/>
        <a:p>
          <a:endParaRPr lang="pt-BR"/>
        </a:p>
      </dgm:t>
    </dgm:pt>
    <dgm:pt modelId="{5D277A39-5CCB-47B5-8210-30D074A05596}" type="sibTrans" cxnId="{05FE1952-EC57-42E9-9EA4-FB7A1B91FE65}">
      <dgm:prSet/>
      <dgm:spPr/>
      <dgm:t>
        <a:bodyPr/>
        <a:lstStyle/>
        <a:p>
          <a:endParaRPr lang="pt-BR"/>
        </a:p>
      </dgm:t>
    </dgm:pt>
    <dgm:pt modelId="{4E95C624-DB2C-4D28-A1E5-932F1A504B93}">
      <dgm:prSet phldrT="[Texto]"/>
      <dgm:spPr/>
      <dgm:t>
        <a:bodyPr/>
        <a:lstStyle/>
        <a:p>
          <a:pPr algn="ctr"/>
          <a:r>
            <a:rPr lang="pt-BR" b="1" dirty="0" err="1">
              <a:latin typeface="Book Antiqua" panose="02040602050305030304" pitchFamily="18" charset="0"/>
            </a:rPr>
            <a:t>eMulti</a:t>
          </a:r>
          <a:endParaRPr lang="pt-BR" b="1" dirty="0">
            <a:latin typeface="Book Antiqua" panose="02040602050305030304" pitchFamily="18" charset="0"/>
          </a:endParaRPr>
        </a:p>
      </dgm:t>
    </dgm:pt>
    <dgm:pt modelId="{FCB532A9-978D-4C78-958C-380DBAAFAFC1}" type="parTrans" cxnId="{4E27DE69-EE4F-452B-ACD6-3833526D35CB}">
      <dgm:prSet/>
      <dgm:spPr/>
      <dgm:t>
        <a:bodyPr/>
        <a:lstStyle/>
        <a:p>
          <a:endParaRPr lang="pt-BR"/>
        </a:p>
      </dgm:t>
    </dgm:pt>
    <dgm:pt modelId="{C24BCF40-0BF3-4A25-8EE5-2EC22C1006D1}" type="sibTrans" cxnId="{4E27DE69-EE4F-452B-ACD6-3833526D35CB}">
      <dgm:prSet/>
      <dgm:spPr/>
      <dgm:t>
        <a:bodyPr/>
        <a:lstStyle/>
        <a:p>
          <a:endParaRPr lang="pt-BR"/>
        </a:p>
      </dgm:t>
    </dgm:pt>
    <dgm:pt modelId="{10E8FC57-430A-40DA-89C0-C00B910DFD1B}">
      <dgm:prSet phldrT="[Texto]"/>
      <dgm:spPr/>
      <dgm:t>
        <a:bodyPr/>
        <a:lstStyle/>
        <a:p>
          <a:pPr algn="ctr"/>
          <a:r>
            <a:rPr lang="pt-BR" b="1" dirty="0">
              <a:latin typeface="Book Antiqua" panose="02040602050305030304" pitchFamily="18" charset="0"/>
            </a:rPr>
            <a:t>CEO – fluxo hospitalar</a:t>
          </a:r>
        </a:p>
      </dgm:t>
    </dgm:pt>
    <dgm:pt modelId="{F1154F4B-D086-469E-B9B3-53E02F957807}" type="parTrans" cxnId="{AFDA7FFB-1E84-435D-8A40-04EEB622389C}">
      <dgm:prSet/>
      <dgm:spPr/>
      <dgm:t>
        <a:bodyPr/>
        <a:lstStyle/>
        <a:p>
          <a:endParaRPr lang="pt-BR"/>
        </a:p>
      </dgm:t>
    </dgm:pt>
    <dgm:pt modelId="{8CD22D80-50D6-4BE1-AC86-3FBD05757B20}" type="sibTrans" cxnId="{AFDA7FFB-1E84-435D-8A40-04EEB622389C}">
      <dgm:prSet/>
      <dgm:spPr/>
      <dgm:t>
        <a:bodyPr/>
        <a:lstStyle/>
        <a:p>
          <a:endParaRPr lang="pt-BR"/>
        </a:p>
      </dgm:t>
    </dgm:pt>
    <dgm:pt modelId="{78467ACE-6A51-433D-BA45-B51E3D132964}">
      <dgm:prSet custT="1"/>
      <dgm:spPr/>
      <dgm:t>
        <a:bodyPr/>
        <a:lstStyle/>
        <a:p>
          <a:r>
            <a:rPr lang="pt-BR" sz="1600" dirty="0">
              <a:solidFill>
                <a:srgbClr val="0070C0"/>
              </a:solidFill>
              <a:latin typeface="Book Antiqua" panose="02040602050305030304" pitchFamily="18" charset="0"/>
            </a:rPr>
            <a:t>2025 - </a:t>
          </a:r>
          <a:r>
            <a:rPr lang="pt-BR" sz="1600" b="0" i="0" dirty="0">
              <a:solidFill>
                <a:srgbClr val="0070C0"/>
              </a:solidFill>
              <a:latin typeface="Book Antiqua" panose="02040602050305030304" pitchFamily="18" charset="0"/>
            </a:rPr>
            <a:t>665</a:t>
          </a:r>
          <a:endParaRPr lang="pt-BR" sz="1600" b="0" dirty="0">
            <a:solidFill>
              <a:srgbClr val="0070C0"/>
            </a:solidFill>
            <a:latin typeface="Book Antiqua" panose="02040602050305030304" pitchFamily="18" charset="0"/>
          </a:endParaRPr>
        </a:p>
      </dgm:t>
    </dgm:pt>
    <dgm:pt modelId="{BD334BB9-96AA-4BBF-B379-60718B23FA43}" type="parTrans" cxnId="{773602ED-00C8-492E-947E-A87A9DC2783C}">
      <dgm:prSet/>
      <dgm:spPr/>
      <dgm:t>
        <a:bodyPr/>
        <a:lstStyle/>
        <a:p>
          <a:endParaRPr lang="pt-BR"/>
        </a:p>
      </dgm:t>
    </dgm:pt>
    <dgm:pt modelId="{C014241E-FF25-49CA-AAB3-C7BB72B554B8}" type="sibTrans" cxnId="{773602ED-00C8-492E-947E-A87A9DC2783C}">
      <dgm:prSet/>
      <dgm:spPr/>
      <dgm:t>
        <a:bodyPr/>
        <a:lstStyle/>
        <a:p>
          <a:endParaRPr lang="pt-BR"/>
        </a:p>
      </dgm:t>
    </dgm:pt>
    <dgm:pt modelId="{6FA5A49B-18D8-43A6-BF93-EE338CB68346}">
      <dgm:prSet custT="1"/>
      <dgm:spPr/>
      <dgm:t>
        <a:bodyPr/>
        <a:lstStyle/>
        <a:p>
          <a:r>
            <a:rPr lang="pt-BR" sz="16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rPr>
            <a:t>2026 - </a:t>
          </a:r>
          <a:r>
            <a:rPr lang="pt-BR" sz="18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rPr>
            <a:t>188</a:t>
          </a:r>
        </a:p>
      </dgm:t>
    </dgm:pt>
    <dgm:pt modelId="{86300CA2-A908-44CD-BA9D-0D117E091585}" type="parTrans" cxnId="{D490E919-3F13-49BB-B870-FA2F2D4085BE}">
      <dgm:prSet/>
      <dgm:spPr/>
      <dgm:t>
        <a:bodyPr/>
        <a:lstStyle/>
        <a:p>
          <a:endParaRPr lang="pt-BR"/>
        </a:p>
      </dgm:t>
    </dgm:pt>
    <dgm:pt modelId="{A5327DAA-1E22-4424-B9E0-436802D52BC3}" type="sibTrans" cxnId="{D490E919-3F13-49BB-B870-FA2F2D4085BE}">
      <dgm:prSet/>
      <dgm:spPr/>
      <dgm:t>
        <a:bodyPr/>
        <a:lstStyle/>
        <a:p>
          <a:endParaRPr lang="pt-BR"/>
        </a:p>
      </dgm:t>
    </dgm:pt>
    <dgm:pt modelId="{31C96D40-57E1-441D-B267-61F3DCCC966C}">
      <dgm:prSet custT="1"/>
      <dgm:spPr/>
      <dgm:t>
        <a:bodyPr/>
        <a:lstStyle/>
        <a:p>
          <a:r>
            <a:rPr lang="pt-BR" sz="1800" dirty="0">
              <a:solidFill>
                <a:srgbClr val="0070C0"/>
              </a:solidFill>
              <a:latin typeface="Book Antiqua" panose="02040602050305030304" pitchFamily="18" charset="0"/>
            </a:rPr>
            <a:t>2025 – 0</a:t>
          </a:r>
        </a:p>
      </dgm:t>
    </dgm:pt>
    <dgm:pt modelId="{8CA9DE93-7595-4AD9-8DDE-E1B6EC1E128A}" type="parTrans" cxnId="{98F08A2A-9355-4225-8A72-E4276077AB04}">
      <dgm:prSet/>
      <dgm:spPr/>
      <dgm:t>
        <a:bodyPr/>
        <a:lstStyle/>
        <a:p>
          <a:endParaRPr lang="pt-BR"/>
        </a:p>
      </dgm:t>
    </dgm:pt>
    <dgm:pt modelId="{6958D45B-CFA7-43C4-8793-65878E78E09A}" type="sibTrans" cxnId="{98F08A2A-9355-4225-8A72-E4276077AB04}">
      <dgm:prSet/>
      <dgm:spPr/>
      <dgm:t>
        <a:bodyPr/>
        <a:lstStyle/>
        <a:p>
          <a:endParaRPr lang="pt-BR"/>
        </a:p>
      </dgm:t>
    </dgm:pt>
    <dgm:pt modelId="{7976C3F9-7464-4A09-882A-888FEA3FF96D}">
      <dgm:prSet custT="1"/>
      <dgm:spPr/>
      <dgm:t>
        <a:bodyPr/>
        <a:lstStyle/>
        <a:p>
          <a:r>
            <a:rPr lang="pt-BR" sz="18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rPr>
            <a:t>2026 - 24</a:t>
          </a:r>
        </a:p>
      </dgm:t>
    </dgm:pt>
    <dgm:pt modelId="{E86C2413-450D-4272-908A-03D620B5A2B6}" type="parTrans" cxnId="{B0043AAA-4D06-45CB-81C0-48057F9EEF0A}">
      <dgm:prSet/>
      <dgm:spPr/>
      <dgm:t>
        <a:bodyPr/>
        <a:lstStyle/>
        <a:p>
          <a:endParaRPr lang="pt-BR"/>
        </a:p>
      </dgm:t>
    </dgm:pt>
    <dgm:pt modelId="{F3FE09B8-D013-4EDF-89EA-F571C571BB49}" type="sibTrans" cxnId="{B0043AAA-4D06-45CB-81C0-48057F9EEF0A}">
      <dgm:prSet/>
      <dgm:spPr/>
      <dgm:t>
        <a:bodyPr/>
        <a:lstStyle/>
        <a:p>
          <a:endParaRPr lang="pt-BR"/>
        </a:p>
      </dgm:t>
    </dgm:pt>
    <dgm:pt modelId="{55AD2D47-1DB4-46C1-85BC-126D95506174}">
      <dgm:prSet custT="1"/>
      <dgm:spPr/>
      <dgm:t>
        <a:bodyPr/>
        <a:lstStyle/>
        <a:p>
          <a:r>
            <a:rPr lang="pt-BR" sz="1800" dirty="0">
              <a:solidFill>
                <a:srgbClr val="0070C0"/>
              </a:solidFill>
              <a:latin typeface="Book Antiqua" panose="02040602050305030304" pitchFamily="18" charset="0"/>
            </a:rPr>
            <a:t>2025 – 13</a:t>
          </a:r>
        </a:p>
      </dgm:t>
    </dgm:pt>
    <dgm:pt modelId="{DCDB4C3E-5A41-4461-829D-D82A385E699E}" type="parTrans" cxnId="{FBD52723-065A-43B0-9DE7-ED5FEF796AD3}">
      <dgm:prSet/>
      <dgm:spPr/>
      <dgm:t>
        <a:bodyPr/>
        <a:lstStyle/>
        <a:p>
          <a:endParaRPr lang="pt-BR"/>
        </a:p>
      </dgm:t>
    </dgm:pt>
    <dgm:pt modelId="{D0A288B2-5B5F-4110-9D4D-8F9D4DC0EC88}" type="sibTrans" cxnId="{FBD52723-065A-43B0-9DE7-ED5FEF796AD3}">
      <dgm:prSet/>
      <dgm:spPr/>
      <dgm:t>
        <a:bodyPr/>
        <a:lstStyle/>
        <a:p>
          <a:endParaRPr lang="pt-BR"/>
        </a:p>
      </dgm:t>
    </dgm:pt>
    <dgm:pt modelId="{37BD46D6-5C79-4012-8694-81F9E835ECC3}">
      <dgm:prSet custT="1"/>
      <dgm:spPr/>
      <dgm:t>
        <a:bodyPr/>
        <a:lstStyle/>
        <a:p>
          <a:r>
            <a:rPr lang="pt-BR" sz="18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rPr>
            <a:t>2026 - 03</a:t>
          </a:r>
        </a:p>
      </dgm:t>
    </dgm:pt>
    <dgm:pt modelId="{9435B171-9DD1-418F-A3C4-8F4954559813}" type="parTrans" cxnId="{B9E9E796-07CC-48E1-841B-3DAE2AADF722}">
      <dgm:prSet/>
      <dgm:spPr/>
      <dgm:t>
        <a:bodyPr/>
        <a:lstStyle/>
        <a:p>
          <a:endParaRPr lang="pt-BR"/>
        </a:p>
      </dgm:t>
    </dgm:pt>
    <dgm:pt modelId="{1E249766-143D-4BD6-8C00-166AC7F871A8}" type="sibTrans" cxnId="{B9E9E796-07CC-48E1-841B-3DAE2AADF722}">
      <dgm:prSet/>
      <dgm:spPr/>
      <dgm:t>
        <a:bodyPr/>
        <a:lstStyle/>
        <a:p>
          <a:endParaRPr lang="pt-BR"/>
        </a:p>
      </dgm:t>
    </dgm:pt>
    <dgm:pt modelId="{D5A3F19D-C084-4E47-A94B-CF1CBE6AD8DD}">
      <dgm:prSet/>
      <dgm:spPr/>
      <dgm:t>
        <a:bodyPr/>
        <a:lstStyle/>
        <a:p>
          <a:pPr algn="ctr"/>
          <a:r>
            <a:rPr lang="pt-BR" b="1" dirty="0">
              <a:latin typeface="Book Antiqua" panose="02040602050305030304" pitchFamily="18" charset="0"/>
            </a:rPr>
            <a:t>CAPS</a:t>
          </a:r>
          <a:r>
            <a:rPr lang="pt-BR" dirty="0">
              <a:latin typeface="Book Antiqua" panose="02040602050305030304" pitchFamily="18" charset="0"/>
            </a:rPr>
            <a:t> </a:t>
          </a:r>
          <a:r>
            <a:rPr lang="pt-BR" b="1" dirty="0">
              <a:latin typeface="Book Antiqua" panose="02040602050305030304" pitchFamily="18" charset="0"/>
            </a:rPr>
            <a:t>II</a:t>
          </a:r>
        </a:p>
      </dgm:t>
    </dgm:pt>
    <dgm:pt modelId="{0DF72486-CC21-4C4B-B0E8-115C2D59750C}" type="parTrans" cxnId="{EC875661-CFE2-423C-858E-4D6C0B9F305B}">
      <dgm:prSet/>
      <dgm:spPr/>
      <dgm:t>
        <a:bodyPr/>
        <a:lstStyle/>
        <a:p>
          <a:endParaRPr lang="pt-BR"/>
        </a:p>
      </dgm:t>
    </dgm:pt>
    <dgm:pt modelId="{E70D1585-AFDB-4B16-B9D7-365C1A2444F6}" type="sibTrans" cxnId="{EC875661-CFE2-423C-858E-4D6C0B9F305B}">
      <dgm:prSet/>
      <dgm:spPr/>
      <dgm:t>
        <a:bodyPr/>
        <a:lstStyle/>
        <a:p>
          <a:endParaRPr lang="pt-BR"/>
        </a:p>
      </dgm:t>
    </dgm:pt>
    <dgm:pt modelId="{E7F6B3A0-445B-433E-8A44-6142D9D4494B}">
      <dgm:prSet/>
      <dgm:spPr/>
      <dgm:t>
        <a:bodyPr/>
        <a:lstStyle/>
        <a:p>
          <a:pPr algn="ctr"/>
          <a:r>
            <a:rPr lang="pt-BR" b="1" dirty="0" err="1">
              <a:latin typeface="Book Antiqua" panose="02040602050305030304" pitchFamily="18" charset="0"/>
            </a:rPr>
            <a:t>Amb</a:t>
          </a:r>
          <a:r>
            <a:rPr lang="pt-BR" b="1" dirty="0">
              <a:latin typeface="Book Antiqua" panose="02040602050305030304" pitchFamily="18" charset="0"/>
            </a:rPr>
            <a:t>. S. Mental</a:t>
          </a:r>
        </a:p>
      </dgm:t>
    </dgm:pt>
    <dgm:pt modelId="{37E34D5A-CE5D-4AAD-9C85-9442BB9B6F33}" type="parTrans" cxnId="{93D5CF4A-4614-4ACB-8607-58C2A61601A1}">
      <dgm:prSet/>
      <dgm:spPr/>
      <dgm:t>
        <a:bodyPr/>
        <a:lstStyle/>
        <a:p>
          <a:endParaRPr lang="pt-BR"/>
        </a:p>
      </dgm:t>
    </dgm:pt>
    <dgm:pt modelId="{78A211BC-7286-47BD-82B2-4F9F6AF11874}" type="sibTrans" cxnId="{93D5CF4A-4614-4ACB-8607-58C2A61601A1}">
      <dgm:prSet/>
      <dgm:spPr/>
      <dgm:t>
        <a:bodyPr/>
        <a:lstStyle/>
        <a:p>
          <a:endParaRPr lang="pt-BR"/>
        </a:p>
      </dgm:t>
    </dgm:pt>
    <dgm:pt modelId="{97CD0B8C-03A4-4C58-BAD2-26A3CB5ADAE8}">
      <dgm:prSet/>
      <dgm:spPr/>
      <dgm:t>
        <a:bodyPr/>
        <a:lstStyle/>
        <a:p>
          <a:pPr algn="ctr"/>
          <a:r>
            <a:rPr lang="pt-BR" b="1" dirty="0">
              <a:latin typeface="Book Antiqua" panose="02040602050305030304" pitchFamily="18" charset="0"/>
            </a:rPr>
            <a:t>C. Criança</a:t>
          </a:r>
        </a:p>
      </dgm:t>
    </dgm:pt>
    <dgm:pt modelId="{9A8F3173-D4B9-4ED8-B238-5FD678C9599C}" type="parTrans" cxnId="{D4BD3127-5B21-431C-A9B2-F2AD1E26A325}">
      <dgm:prSet/>
      <dgm:spPr/>
      <dgm:t>
        <a:bodyPr/>
        <a:lstStyle/>
        <a:p>
          <a:endParaRPr lang="pt-BR"/>
        </a:p>
      </dgm:t>
    </dgm:pt>
    <dgm:pt modelId="{73D70250-7CDD-43BA-A59D-16BECF77F8DB}" type="sibTrans" cxnId="{D4BD3127-5B21-431C-A9B2-F2AD1E26A325}">
      <dgm:prSet/>
      <dgm:spPr/>
      <dgm:t>
        <a:bodyPr/>
        <a:lstStyle/>
        <a:p>
          <a:endParaRPr lang="pt-BR"/>
        </a:p>
      </dgm:t>
    </dgm:pt>
    <dgm:pt modelId="{7709EB4F-932A-4B5C-9C3D-089FCEB1EBD0}">
      <dgm:prSet/>
      <dgm:spPr/>
      <dgm:t>
        <a:bodyPr/>
        <a:lstStyle/>
        <a:p>
          <a:pPr algn="ctr"/>
          <a:r>
            <a:rPr lang="pt-BR" b="1" dirty="0">
              <a:latin typeface="Book Antiqua" panose="02040602050305030304" pitchFamily="18" charset="0"/>
            </a:rPr>
            <a:t>CER II APAE TL</a:t>
          </a:r>
        </a:p>
      </dgm:t>
    </dgm:pt>
    <dgm:pt modelId="{CF9E2D58-5BE8-4B1B-A09B-668A95908F79}" type="parTrans" cxnId="{589B88E6-F3AE-4CD9-9CDA-971E308723D9}">
      <dgm:prSet/>
      <dgm:spPr/>
      <dgm:t>
        <a:bodyPr/>
        <a:lstStyle/>
        <a:p>
          <a:endParaRPr lang="pt-BR"/>
        </a:p>
      </dgm:t>
    </dgm:pt>
    <dgm:pt modelId="{81D3E0E9-75B0-4FAF-92BC-9B138947406A}" type="sibTrans" cxnId="{589B88E6-F3AE-4CD9-9CDA-971E308723D9}">
      <dgm:prSet/>
      <dgm:spPr/>
      <dgm:t>
        <a:bodyPr/>
        <a:lstStyle/>
        <a:p>
          <a:endParaRPr lang="pt-BR"/>
        </a:p>
      </dgm:t>
    </dgm:pt>
    <dgm:pt modelId="{7F8B279D-843C-4214-981A-D934BF76011F}">
      <dgm:prSet custT="1"/>
      <dgm:spPr/>
      <dgm:t>
        <a:bodyPr/>
        <a:lstStyle/>
        <a:p>
          <a:r>
            <a:rPr lang="pt-BR" sz="1800" dirty="0">
              <a:solidFill>
                <a:srgbClr val="0070C0"/>
              </a:solidFill>
              <a:latin typeface="Book Antiqua" panose="02040602050305030304" pitchFamily="18" charset="0"/>
            </a:rPr>
            <a:t>2025 – 37</a:t>
          </a:r>
        </a:p>
      </dgm:t>
    </dgm:pt>
    <dgm:pt modelId="{E25B6536-8AD2-4C7A-A157-255CC99C1671}" type="parTrans" cxnId="{BCF60BCF-68F1-4F10-9638-1DA9BEBC950F}">
      <dgm:prSet/>
      <dgm:spPr/>
      <dgm:t>
        <a:bodyPr/>
        <a:lstStyle/>
        <a:p>
          <a:endParaRPr lang="pt-BR"/>
        </a:p>
      </dgm:t>
    </dgm:pt>
    <dgm:pt modelId="{7C971120-D4D8-44FC-B55C-88005C935BB7}" type="sibTrans" cxnId="{BCF60BCF-68F1-4F10-9638-1DA9BEBC950F}">
      <dgm:prSet/>
      <dgm:spPr/>
      <dgm:t>
        <a:bodyPr/>
        <a:lstStyle/>
        <a:p>
          <a:endParaRPr lang="pt-BR"/>
        </a:p>
      </dgm:t>
    </dgm:pt>
    <dgm:pt modelId="{45C590A8-BCE5-49A0-B3EA-12DB3BD4F76D}">
      <dgm:prSet custT="1"/>
      <dgm:spPr/>
      <dgm:t>
        <a:bodyPr/>
        <a:lstStyle/>
        <a:p>
          <a:r>
            <a:rPr lang="pt-BR" sz="18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rPr>
            <a:t>2026 - 11</a:t>
          </a:r>
        </a:p>
      </dgm:t>
    </dgm:pt>
    <dgm:pt modelId="{8CCB874B-48CB-4687-8424-80B63BD3A268}" type="parTrans" cxnId="{FC1F9C72-7563-40DC-8244-C543AE606E90}">
      <dgm:prSet/>
      <dgm:spPr/>
      <dgm:t>
        <a:bodyPr/>
        <a:lstStyle/>
        <a:p>
          <a:endParaRPr lang="pt-BR"/>
        </a:p>
      </dgm:t>
    </dgm:pt>
    <dgm:pt modelId="{D0487772-0FA4-40F1-A33A-75BD331E2097}" type="sibTrans" cxnId="{FC1F9C72-7563-40DC-8244-C543AE606E90}">
      <dgm:prSet/>
      <dgm:spPr/>
      <dgm:t>
        <a:bodyPr/>
        <a:lstStyle/>
        <a:p>
          <a:endParaRPr lang="pt-BR"/>
        </a:p>
      </dgm:t>
    </dgm:pt>
    <dgm:pt modelId="{916DDAF8-1994-4165-9817-2353F2BEB79B}">
      <dgm:prSet custT="1"/>
      <dgm:spPr/>
      <dgm:t>
        <a:bodyPr/>
        <a:lstStyle/>
        <a:p>
          <a:r>
            <a:rPr lang="pt-BR" sz="1600" dirty="0">
              <a:solidFill>
                <a:srgbClr val="0070C0"/>
              </a:solidFill>
              <a:latin typeface="Book Antiqua" panose="02040602050305030304" pitchFamily="18" charset="0"/>
            </a:rPr>
            <a:t>2025 – 166</a:t>
          </a:r>
        </a:p>
      </dgm:t>
    </dgm:pt>
    <dgm:pt modelId="{846B4708-207E-4B6B-9757-E14DB6C4F1DD}" type="parTrans" cxnId="{B8073CD0-F9CC-49CD-B9F1-EF3BADF9A9D5}">
      <dgm:prSet/>
      <dgm:spPr/>
      <dgm:t>
        <a:bodyPr/>
        <a:lstStyle/>
        <a:p>
          <a:endParaRPr lang="pt-BR"/>
        </a:p>
      </dgm:t>
    </dgm:pt>
    <dgm:pt modelId="{78EA5B4B-5F5F-485F-BD77-B9462D42255B}" type="sibTrans" cxnId="{B8073CD0-F9CC-49CD-B9F1-EF3BADF9A9D5}">
      <dgm:prSet/>
      <dgm:spPr/>
      <dgm:t>
        <a:bodyPr/>
        <a:lstStyle/>
        <a:p>
          <a:endParaRPr lang="pt-BR"/>
        </a:p>
      </dgm:t>
    </dgm:pt>
    <dgm:pt modelId="{BB490055-5767-41AF-A068-B8ABCA3513B7}">
      <dgm:prSet custT="1"/>
      <dgm:spPr/>
      <dgm:t>
        <a:bodyPr/>
        <a:lstStyle/>
        <a:p>
          <a:r>
            <a:rPr lang="pt-BR" sz="16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rPr>
            <a:t>2026 - 68</a:t>
          </a:r>
        </a:p>
      </dgm:t>
    </dgm:pt>
    <dgm:pt modelId="{2A395E0A-B145-40A7-B7D7-1E4C58BB11BD}" type="parTrans" cxnId="{A96C016D-20A4-4680-94F3-EC554F12CFB9}">
      <dgm:prSet/>
      <dgm:spPr/>
      <dgm:t>
        <a:bodyPr/>
        <a:lstStyle/>
        <a:p>
          <a:endParaRPr lang="pt-BR"/>
        </a:p>
      </dgm:t>
    </dgm:pt>
    <dgm:pt modelId="{F96908BC-D6B7-435A-A77F-C42F230E1D4F}" type="sibTrans" cxnId="{A96C016D-20A4-4680-94F3-EC554F12CFB9}">
      <dgm:prSet/>
      <dgm:spPr/>
      <dgm:t>
        <a:bodyPr/>
        <a:lstStyle/>
        <a:p>
          <a:endParaRPr lang="pt-BR"/>
        </a:p>
      </dgm:t>
    </dgm:pt>
    <dgm:pt modelId="{E982442A-43D6-4101-A713-39A34BEF64D1}">
      <dgm:prSet custT="1"/>
      <dgm:spPr/>
      <dgm:t>
        <a:bodyPr/>
        <a:lstStyle/>
        <a:p>
          <a:r>
            <a:rPr lang="pt-BR" sz="1600" dirty="0">
              <a:solidFill>
                <a:srgbClr val="0070C0"/>
              </a:solidFill>
              <a:latin typeface="Book Antiqua" panose="02040602050305030304" pitchFamily="18" charset="0"/>
            </a:rPr>
            <a:t>2025 – 247</a:t>
          </a:r>
        </a:p>
      </dgm:t>
    </dgm:pt>
    <dgm:pt modelId="{3A440EF1-7471-4429-8CE9-A6526F8374AB}" type="parTrans" cxnId="{8A80E7C3-E9BA-4D9A-815C-2CBD70B86EC7}">
      <dgm:prSet/>
      <dgm:spPr/>
      <dgm:t>
        <a:bodyPr/>
        <a:lstStyle/>
        <a:p>
          <a:endParaRPr lang="pt-BR"/>
        </a:p>
      </dgm:t>
    </dgm:pt>
    <dgm:pt modelId="{1EC3EDCF-6E32-4236-9626-87A53C12A835}" type="sibTrans" cxnId="{8A80E7C3-E9BA-4D9A-815C-2CBD70B86EC7}">
      <dgm:prSet/>
      <dgm:spPr/>
      <dgm:t>
        <a:bodyPr/>
        <a:lstStyle/>
        <a:p>
          <a:endParaRPr lang="pt-BR"/>
        </a:p>
      </dgm:t>
    </dgm:pt>
    <dgm:pt modelId="{AE488B6B-B096-4240-95B7-F820EEC451C0}">
      <dgm:prSet custT="1"/>
      <dgm:spPr/>
      <dgm:t>
        <a:bodyPr/>
        <a:lstStyle/>
        <a:p>
          <a:r>
            <a:rPr lang="pt-BR" sz="16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rPr>
            <a:t>2026 - 192</a:t>
          </a:r>
        </a:p>
      </dgm:t>
    </dgm:pt>
    <dgm:pt modelId="{C579126C-39DE-466F-8829-88AD2206F319}" type="parTrans" cxnId="{005DEF0E-D4AB-436D-B9A2-B0F10A540911}">
      <dgm:prSet/>
      <dgm:spPr/>
      <dgm:t>
        <a:bodyPr/>
        <a:lstStyle/>
        <a:p>
          <a:endParaRPr lang="pt-BR"/>
        </a:p>
      </dgm:t>
    </dgm:pt>
    <dgm:pt modelId="{388E8B00-A354-4391-8036-3319CF22CA36}" type="sibTrans" cxnId="{005DEF0E-D4AB-436D-B9A2-B0F10A540911}">
      <dgm:prSet/>
      <dgm:spPr/>
      <dgm:t>
        <a:bodyPr/>
        <a:lstStyle/>
        <a:p>
          <a:endParaRPr lang="pt-BR"/>
        </a:p>
      </dgm:t>
    </dgm:pt>
    <dgm:pt modelId="{EEF00097-8354-469E-9A57-DE980F26EFAE}">
      <dgm:prSet custT="1"/>
      <dgm:spPr/>
      <dgm:t>
        <a:bodyPr/>
        <a:lstStyle/>
        <a:p>
          <a:r>
            <a:rPr lang="pt-BR" sz="1600" dirty="0">
              <a:solidFill>
                <a:srgbClr val="0070C0"/>
              </a:solidFill>
              <a:latin typeface="Book Antiqua" panose="02040602050305030304" pitchFamily="18" charset="0"/>
            </a:rPr>
            <a:t>2025 – 178</a:t>
          </a:r>
        </a:p>
      </dgm:t>
    </dgm:pt>
    <dgm:pt modelId="{8B7B648E-91E2-479D-9609-29420EBDF112}" type="parTrans" cxnId="{9E0DDE74-242A-4380-8F97-C001EC9EB839}">
      <dgm:prSet/>
      <dgm:spPr/>
      <dgm:t>
        <a:bodyPr/>
        <a:lstStyle/>
        <a:p>
          <a:endParaRPr lang="pt-BR"/>
        </a:p>
      </dgm:t>
    </dgm:pt>
    <dgm:pt modelId="{4AFF538E-B78C-4D9F-973B-DBC8A2BCC4F4}" type="sibTrans" cxnId="{9E0DDE74-242A-4380-8F97-C001EC9EB839}">
      <dgm:prSet/>
      <dgm:spPr/>
      <dgm:t>
        <a:bodyPr/>
        <a:lstStyle/>
        <a:p>
          <a:endParaRPr lang="pt-BR"/>
        </a:p>
      </dgm:t>
    </dgm:pt>
    <dgm:pt modelId="{E00957A4-D820-4026-9278-41A312C390D4}">
      <dgm:prSet custT="1"/>
      <dgm:spPr/>
      <dgm:t>
        <a:bodyPr/>
        <a:lstStyle/>
        <a:p>
          <a:r>
            <a:rPr lang="pt-BR" sz="16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rPr>
            <a:t>2026 – 179</a:t>
          </a:r>
        </a:p>
      </dgm:t>
    </dgm:pt>
    <dgm:pt modelId="{61FD550E-C7A2-46B0-9AA4-454279734BD2}" type="parTrans" cxnId="{8F188BD8-8B24-48FF-83FF-067F631652D5}">
      <dgm:prSet/>
      <dgm:spPr/>
      <dgm:t>
        <a:bodyPr/>
        <a:lstStyle/>
        <a:p>
          <a:endParaRPr lang="pt-BR"/>
        </a:p>
      </dgm:t>
    </dgm:pt>
    <dgm:pt modelId="{D7BD7FEF-2F65-4FB2-80BA-950EBCF2E501}" type="sibTrans" cxnId="{8F188BD8-8B24-48FF-83FF-067F631652D5}">
      <dgm:prSet/>
      <dgm:spPr/>
      <dgm:t>
        <a:bodyPr/>
        <a:lstStyle/>
        <a:p>
          <a:endParaRPr lang="pt-BR"/>
        </a:p>
      </dgm:t>
    </dgm:pt>
    <dgm:pt modelId="{E36921EE-4FD1-4920-9ADB-F26C633B0471}" type="pres">
      <dgm:prSet presAssocID="{8AB18D38-323C-45D6-B4B7-7EA42A118DC0}" presName="diagram" presStyleCnt="0">
        <dgm:presLayoutVars>
          <dgm:dir/>
          <dgm:animLvl val="lvl"/>
          <dgm:resizeHandles val="exact"/>
        </dgm:presLayoutVars>
      </dgm:prSet>
      <dgm:spPr/>
    </dgm:pt>
    <dgm:pt modelId="{BD373170-3EB2-491E-9D74-46D619FA202B}" type="pres">
      <dgm:prSet presAssocID="{3308318C-C9D1-4A39-A056-25F4C4B9EA25}" presName="compNode" presStyleCnt="0"/>
      <dgm:spPr/>
    </dgm:pt>
    <dgm:pt modelId="{9B601DE5-A23A-4C8E-B48A-12C754C50AF4}" type="pres">
      <dgm:prSet presAssocID="{3308318C-C9D1-4A39-A056-25F4C4B9EA25}" presName="childRect" presStyleLbl="bgAcc1" presStyleIdx="0" presStyleCnt="7">
        <dgm:presLayoutVars>
          <dgm:bulletEnabled val="1"/>
        </dgm:presLayoutVars>
      </dgm:prSet>
      <dgm:spPr/>
    </dgm:pt>
    <dgm:pt modelId="{9CF6A3C3-3432-4CDE-8BC7-1FF07639F9A9}" type="pres">
      <dgm:prSet presAssocID="{3308318C-C9D1-4A39-A056-25F4C4B9EA2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07A6397-0C7E-45BD-BE81-D9A66F45AF41}" type="pres">
      <dgm:prSet presAssocID="{3308318C-C9D1-4A39-A056-25F4C4B9EA25}" presName="parentRect" presStyleLbl="alignNode1" presStyleIdx="0" presStyleCnt="7"/>
      <dgm:spPr/>
    </dgm:pt>
    <dgm:pt modelId="{B28D72D8-B834-465B-8A40-7EE26CE3283D}" type="pres">
      <dgm:prSet presAssocID="{3308318C-C9D1-4A39-A056-25F4C4B9EA25}" presName="adorn" presStyleLbl="fgAccFollowNode1" presStyleIdx="0" presStyleCnt="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</dgm:spPr>
    </dgm:pt>
    <dgm:pt modelId="{87DD34B8-96FA-4C7A-B6CB-7A2CE355CAE2}" type="pres">
      <dgm:prSet presAssocID="{5D277A39-5CCB-47B5-8210-30D074A05596}" presName="sibTrans" presStyleLbl="sibTrans2D1" presStyleIdx="0" presStyleCnt="0"/>
      <dgm:spPr/>
    </dgm:pt>
    <dgm:pt modelId="{BDDC4BD4-CB7E-44F1-8A84-8DB95A10C727}" type="pres">
      <dgm:prSet presAssocID="{4E95C624-DB2C-4D28-A1E5-932F1A504B93}" presName="compNode" presStyleCnt="0"/>
      <dgm:spPr/>
    </dgm:pt>
    <dgm:pt modelId="{FA70103B-6219-4B0C-8DDF-3C8B4D33968E}" type="pres">
      <dgm:prSet presAssocID="{4E95C624-DB2C-4D28-A1E5-932F1A504B93}" presName="childRect" presStyleLbl="bgAcc1" presStyleIdx="1" presStyleCnt="7" custLinFactNeighborY="-1504">
        <dgm:presLayoutVars>
          <dgm:bulletEnabled val="1"/>
        </dgm:presLayoutVars>
      </dgm:prSet>
      <dgm:spPr/>
    </dgm:pt>
    <dgm:pt modelId="{863FB772-60DE-47E1-884C-D62324D0E5A2}" type="pres">
      <dgm:prSet presAssocID="{4E95C624-DB2C-4D28-A1E5-932F1A504B9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86883C5-8D44-4784-A1E9-1AF40576D1B2}" type="pres">
      <dgm:prSet presAssocID="{4E95C624-DB2C-4D28-A1E5-932F1A504B93}" presName="parentRect" presStyleLbl="alignNode1" presStyleIdx="1" presStyleCnt="7"/>
      <dgm:spPr/>
    </dgm:pt>
    <dgm:pt modelId="{5A7A6E6F-9138-4389-A11D-3FC5BA39BFD3}" type="pres">
      <dgm:prSet presAssocID="{4E95C624-DB2C-4D28-A1E5-932F1A504B93}" presName="adorn" presStyleLbl="fgAccFollowNod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C62A977-82CB-4E50-B9EE-7A99D0C34D3D}" type="pres">
      <dgm:prSet presAssocID="{C24BCF40-0BF3-4A25-8EE5-2EC22C1006D1}" presName="sibTrans" presStyleLbl="sibTrans2D1" presStyleIdx="0" presStyleCnt="0"/>
      <dgm:spPr/>
    </dgm:pt>
    <dgm:pt modelId="{1CE3568A-17B8-4A14-895B-F03CFC8CA07D}" type="pres">
      <dgm:prSet presAssocID="{10E8FC57-430A-40DA-89C0-C00B910DFD1B}" presName="compNode" presStyleCnt="0"/>
      <dgm:spPr/>
    </dgm:pt>
    <dgm:pt modelId="{6E0081AA-6316-4613-A488-FA06522DBBE0}" type="pres">
      <dgm:prSet presAssocID="{10E8FC57-430A-40DA-89C0-C00B910DFD1B}" presName="childRect" presStyleLbl="bgAcc1" presStyleIdx="2" presStyleCnt="7">
        <dgm:presLayoutVars>
          <dgm:bulletEnabled val="1"/>
        </dgm:presLayoutVars>
      </dgm:prSet>
      <dgm:spPr/>
    </dgm:pt>
    <dgm:pt modelId="{A5882AC7-5330-4963-B83D-2CD02E3C8D53}" type="pres">
      <dgm:prSet presAssocID="{10E8FC57-430A-40DA-89C0-C00B910DFD1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91AAAA9-07FC-41D0-AA61-A48BAFB63791}" type="pres">
      <dgm:prSet presAssocID="{10E8FC57-430A-40DA-89C0-C00B910DFD1B}" presName="parentRect" presStyleLbl="alignNode1" presStyleIdx="2" presStyleCnt="7"/>
      <dgm:spPr/>
    </dgm:pt>
    <dgm:pt modelId="{918F9F0F-04AA-4357-AD32-BA5CAF6CF979}" type="pres">
      <dgm:prSet presAssocID="{10E8FC57-430A-40DA-89C0-C00B910DFD1B}" presName="adorn" presStyleLbl="fgAccFollowNod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3686AE3-41DD-486F-9EA3-A25E5C53EB33}" type="pres">
      <dgm:prSet presAssocID="{8CD22D80-50D6-4BE1-AC86-3FBD05757B20}" presName="sibTrans" presStyleLbl="sibTrans2D1" presStyleIdx="0" presStyleCnt="0"/>
      <dgm:spPr/>
    </dgm:pt>
    <dgm:pt modelId="{8AF888EB-BA40-403C-91FD-370B0377484D}" type="pres">
      <dgm:prSet presAssocID="{D5A3F19D-C084-4E47-A94B-CF1CBE6AD8DD}" presName="compNode" presStyleCnt="0"/>
      <dgm:spPr/>
    </dgm:pt>
    <dgm:pt modelId="{645BB4F7-B7E9-4708-A70A-95EC866D30DC}" type="pres">
      <dgm:prSet presAssocID="{D5A3F19D-C084-4E47-A94B-CF1CBE6AD8DD}" presName="childRect" presStyleLbl="bgAcc1" presStyleIdx="3" presStyleCnt="7">
        <dgm:presLayoutVars>
          <dgm:bulletEnabled val="1"/>
        </dgm:presLayoutVars>
      </dgm:prSet>
      <dgm:spPr/>
    </dgm:pt>
    <dgm:pt modelId="{A001E98F-E670-4DEA-842F-CB61EFB7ACE4}" type="pres">
      <dgm:prSet presAssocID="{D5A3F19D-C084-4E47-A94B-CF1CBE6AD8D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27F4BCE-E278-4A92-A6F8-09BEDE4AC685}" type="pres">
      <dgm:prSet presAssocID="{D5A3F19D-C084-4E47-A94B-CF1CBE6AD8DD}" presName="parentRect" presStyleLbl="alignNode1" presStyleIdx="3" presStyleCnt="7"/>
      <dgm:spPr/>
    </dgm:pt>
    <dgm:pt modelId="{F6FD5FDC-1DCD-4CE7-AE18-B929DE56AA4C}" type="pres">
      <dgm:prSet presAssocID="{D5A3F19D-C084-4E47-A94B-CF1CBE6AD8DD}" presName="adorn" presStyleLbl="fgAccFollowNod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6D6474C-9591-4543-A6EB-A9AE1FB34A75}" type="pres">
      <dgm:prSet presAssocID="{E70D1585-AFDB-4B16-B9D7-365C1A2444F6}" presName="sibTrans" presStyleLbl="sibTrans2D1" presStyleIdx="0" presStyleCnt="0"/>
      <dgm:spPr/>
    </dgm:pt>
    <dgm:pt modelId="{606C9A3D-2441-4D79-B2EA-C2C28C3E1946}" type="pres">
      <dgm:prSet presAssocID="{E7F6B3A0-445B-433E-8A44-6142D9D4494B}" presName="compNode" presStyleCnt="0"/>
      <dgm:spPr/>
    </dgm:pt>
    <dgm:pt modelId="{F20A6C99-82D9-49ED-9F35-1830B88DEB5C}" type="pres">
      <dgm:prSet presAssocID="{E7F6B3A0-445B-433E-8A44-6142D9D4494B}" presName="childRect" presStyleLbl="bgAcc1" presStyleIdx="4" presStyleCnt="7">
        <dgm:presLayoutVars>
          <dgm:bulletEnabled val="1"/>
        </dgm:presLayoutVars>
      </dgm:prSet>
      <dgm:spPr/>
    </dgm:pt>
    <dgm:pt modelId="{AF439EB7-8DF4-4AA0-9171-CB667BE45F86}" type="pres">
      <dgm:prSet presAssocID="{E7F6B3A0-445B-433E-8A44-6142D9D4494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12B42B7-88E4-4523-8AFE-2DB652130F4C}" type="pres">
      <dgm:prSet presAssocID="{E7F6B3A0-445B-433E-8A44-6142D9D4494B}" presName="parentRect" presStyleLbl="alignNode1" presStyleIdx="4" presStyleCnt="7"/>
      <dgm:spPr/>
    </dgm:pt>
    <dgm:pt modelId="{D6B72100-A2D9-474C-8215-463DE5525215}" type="pres">
      <dgm:prSet presAssocID="{E7F6B3A0-445B-433E-8A44-6142D9D4494B}" presName="adorn" presStyleLbl="fgAccFollowNode1" presStyleIdx="4" presStyleCnt="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59EA04D-3DD6-483D-B092-5ECB7CCD140A}" type="pres">
      <dgm:prSet presAssocID="{78A211BC-7286-47BD-82B2-4F9F6AF11874}" presName="sibTrans" presStyleLbl="sibTrans2D1" presStyleIdx="0" presStyleCnt="0"/>
      <dgm:spPr/>
    </dgm:pt>
    <dgm:pt modelId="{7674E428-6B52-4EB4-B050-AF8D88B8EF5D}" type="pres">
      <dgm:prSet presAssocID="{97CD0B8C-03A4-4C58-BAD2-26A3CB5ADAE8}" presName="compNode" presStyleCnt="0"/>
      <dgm:spPr/>
    </dgm:pt>
    <dgm:pt modelId="{9B48CBAF-4950-49D0-BD03-6A4F8DA982BE}" type="pres">
      <dgm:prSet presAssocID="{97CD0B8C-03A4-4C58-BAD2-26A3CB5ADAE8}" presName="childRect" presStyleLbl="bgAcc1" presStyleIdx="5" presStyleCnt="7">
        <dgm:presLayoutVars>
          <dgm:bulletEnabled val="1"/>
        </dgm:presLayoutVars>
      </dgm:prSet>
      <dgm:spPr/>
    </dgm:pt>
    <dgm:pt modelId="{5BA42E6A-136D-4174-A5EE-0CDB8CABE7BF}" type="pres">
      <dgm:prSet presAssocID="{97CD0B8C-03A4-4C58-BAD2-26A3CB5ADAE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CFED591-9878-4D81-AC9F-AA71C876BC6C}" type="pres">
      <dgm:prSet presAssocID="{97CD0B8C-03A4-4C58-BAD2-26A3CB5ADAE8}" presName="parentRect" presStyleLbl="alignNode1" presStyleIdx="5" presStyleCnt="7"/>
      <dgm:spPr/>
    </dgm:pt>
    <dgm:pt modelId="{811E8941-915F-4FC5-B203-715781DE1FDB}" type="pres">
      <dgm:prSet presAssocID="{97CD0B8C-03A4-4C58-BAD2-26A3CB5ADAE8}" presName="adorn" presStyleLbl="fgAccFollowNode1" presStyleIdx="5" presStyleCnt="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30D555D-31A3-4521-B6DE-E5F4B218D898}" type="pres">
      <dgm:prSet presAssocID="{73D70250-7CDD-43BA-A59D-16BECF77F8DB}" presName="sibTrans" presStyleLbl="sibTrans2D1" presStyleIdx="0" presStyleCnt="0"/>
      <dgm:spPr/>
    </dgm:pt>
    <dgm:pt modelId="{76569298-AE43-47C3-B842-1708E680EA34}" type="pres">
      <dgm:prSet presAssocID="{7709EB4F-932A-4B5C-9C3D-089FCEB1EBD0}" presName="compNode" presStyleCnt="0"/>
      <dgm:spPr/>
    </dgm:pt>
    <dgm:pt modelId="{752765B1-5D8C-4ED6-9083-F0C83281909F}" type="pres">
      <dgm:prSet presAssocID="{7709EB4F-932A-4B5C-9C3D-089FCEB1EBD0}" presName="childRect" presStyleLbl="bgAcc1" presStyleIdx="6" presStyleCnt="7">
        <dgm:presLayoutVars>
          <dgm:bulletEnabled val="1"/>
        </dgm:presLayoutVars>
      </dgm:prSet>
      <dgm:spPr/>
    </dgm:pt>
    <dgm:pt modelId="{33B7C9F2-FB82-49F7-BEF1-EFF9E8CFB731}" type="pres">
      <dgm:prSet presAssocID="{7709EB4F-932A-4B5C-9C3D-089FCEB1EBD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6BC3370-ED2B-44AE-8B19-8FF79CFA1EC7}" type="pres">
      <dgm:prSet presAssocID="{7709EB4F-932A-4B5C-9C3D-089FCEB1EBD0}" presName="parentRect" presStyleLbl="alignNode1" presStyleIdx="6" presStyleCnt="7"/>
      <dgm:spPr/>
    </dgm:pt>
    <dgm:pt modelId="{A2623462-F410-47E0-AF29-8F0101F43211}" type="pres">
      <dgm:prSet presAssocID="{7709EB4F-932A-4B5C-9C3D-089FCEB1EBD0}" presName="adorn" presStyleLbl="fgAccFollowNode1" presStyleIdx="6" presStyleCnt="7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7C298A08-9C65-417D-83F9-BCE4297DF81E}" type="presOf" srcId="{37BD46D6-5C79-4012-8694-81F9E835ECC3}" destId="{6E0081AA-6316-4613-A488-FA06522DBBE0}" srcOrd="0" destOrd="1" presId="urn:microsoft.com/office/officeart/2005/8/layout/bList2"/>
    <dgm:cxn modelId="{1AEF4409-45C7-4D18-BCEA-631597732599}" type="presOf" srcId="{8CD22D80-50D6-4BE1-AC86-3FBD05757B20}" destId="{23686AE3-41DD-486F-9EA3-A25E5C53EB33}" srcOrd="0" destOrd="0" presId="urn:microsoft.com/office/officeart/2005/8/layout/bList2"/>
    <dgm:cxn modelId="{7FB0D509-F1F5-46A8-B2D3-3B6B32190920}" type="presOf" srcId="{55AD2D47-1DB4-46C1-85BC-126D95506174}" destId="{6E0081AA-6316-4613-A488-FA06522DBBE0}" srcOrd="0" destOrd="0" presId="urn:microsoft.com/office/officeart/2005/8/layout/bList2"/>
    <dgm:cxn modelId="{005DEF0E-D4AB-436D-B9A2-B0F10A540911}" srcId="{97CD0B8C-03A4-4C58-BAD2-26A3CB5ADAE8}" destId="{AE488B6B-B096-4240-95B7-F820EEC451C0}" srcOrd="1" destOrd="0" parTransId="{C579126C-39DE-466F-8829-88AD2206F319}" sibTransId="{388E8B00-A354-4391-8036-3319CF22CA36}"/>
    <dgm:cxn modelId="{47F5160F-2D9C-4A60-92D3-B90A2A6F41BE}" type="presOf" srcId="{3308318C-C9D1-4A39-A056-25F4C4B9EA25}" destId="{9CF6A3C3-3432-4CDE-8BC7-1FF07639F9A9}" srcOrd="0" destOrd="0" presId="urn:microsoft.com/office/officeart/2005/8/layout/bList2"/>
    <dgm:cxn modelId="{D490E919-3F13-49BB-B870-FA2F2D4085BE}" srcId="{3308318C-C9D1-4A39-A056-25F4C4B9EA25}" destId="{6FA5A49B-18D8-43A6-BF93-EE338CB68346}" srcOrd="1" destOrd="0" parTransId="{86300CA2-A908-44CD-BA9D-0D117E091585}" sibTransId="{A5327DAA-1E22-4424-B9E0-436802D52BC3}"/>
    <dgm:cxn modelId="{E58A1B1A-D72B-4259-89DD-E6CAD1DE82F7}" type="presOf" srcId="{45C590A8-BCE5-49A0-B3EA-12DB3BD4F76D}" destId="{645BB4F7-B7E9-4708-A70A-95EC866D30DC}" srcOrd="0" destOrd="1" presId="urn:microsoft.com/office/officeart/2005/8/layout/bList2"/>
    <dgm:cxn modelId="{FBD52723-065A-43B0-9DE7-ED5FEF796AD3}" srcId="{10E8FC57-430A-40DA-89C0-C00B910DFD1B}" destId="{55AD2D47-1DB4-46C1-85BC-126D95506174}" srcOrd="0" destOrd="0" parTransId="{DCDB4C3E-5A41-4461-829D-D82A385E699E}" sibTransId="{D0A288B2-5B5F-4110-9D4D-8F9D4DC0EC88}"/>
    <dgm:cxn modelId="{D4BD3127-5B21-431C-A9B2-F2AD1E26A325}" srcId="{8AB18D38-323C-45D6-B4B7-7EA42A118DC0}" destId="{97CD0B8C-03A4-4C58-BAD2-26A3CB5ADAE8}" srcOrd="5" destOrd="0" parTransId="{9A8F3173-D4B9-4ED8-B238-5FD678C9599C}" sibTransId="{73D70250-7CDD-43BA-A59D-16BECF77F8DB}"/>
    <dgm:cxn modelId="{98F08A2A-9355-4225-8A72-E4276077AB04}" srcId="{4E95C624-DB2C-4D28-A1E5-932F1A504B93}" destId="{31C96D40-57E1-441D-B267-61F3DCCC966C}" srcOrd="0" destOrd="0" parTransId="{8CA9DE93-7595-4AD9-8DDE-E1B6EC1E128A}" sibTransId="{6958D45B-CFA7-43C4-8793-65878E78E09A}"/>
    <dgm:cxn modelId="{3CAC9C2C-71B5-4826-82BB-CE7C700724FB}" type="presOf" srcId="{C24BCF40-0BF3-4A25-8EE5-2EC22C1006D1}" destId="{AC62A977-82CB-4E50-B9EE-7A99D0C34D3D}" srcOrd="0" destOrd="0" presId="urn:microsoft.com/office/officeart/2005/8/layout/bList2"/>
    <dgm:cxn modelId="{1161CA2C-43C6-48BD-BDE0-7C14E45167FC}" type="presOf" srcId="{916DDAF8-1994-4165-9817-2353F2BEB79B}" destId="{F20A6C99-82D9-49ED-9F35-1830B88DEB5C}" srcOrd="0" destOrd="0" presId="urn:microsoft.com/office/officeart/2005/8/layout/bList2"/>
    <dgm:cxn modelId="{98D56D2F-BF35-45D2-B9BE-D6A1E8BB62E6}" type="presOf" srcId="{BB490055-5767-41AF-A068-B8ABCA3513B7}" destId="{F20A6C99-82D9-49ED-9F35-1830B88DEB5C}" srcOrd="0" destOrd="1" presId="urn:microsoft.com/office/officeart/2005/8/layout/bList2"/>
    <dgm:cxn modelId="{D2BEF732-E2E9-40C9-8034-2261CEDD2F91}" type="presOf" srcId="{7709EB4F-932A-4B5C-9C3D-089FCEB1EBD0}" destId="{96BC3370-ED2B-44AE-8B19-8FF79CFA1EC7}" srcOrd="1" destOrd="0" presId="urn:microsoft.com/office/officeart/2005/8/layout/bList2"/>
    <dgm:cxn modelId="{32B74734-10C7-4892-B980-53F4227CDC8D}" type="presOf" srcId="{6FA5A49B-18D8-43A6-BF93-EE338CB68346}" destId="{9B601DE5-A23A-4C8E-B48A-12C754C50AF4}" srcOrd="0" destOrd="1" presId="urn:microsoft.com/office/officeart/2005/8/layout/bList2"/>
    <dgm:cxn modelId="{CB8D1B3F-0CFD-496D-BC30-8E91258DFCF2}" type="presOf" srcId="{97CD0B8C-03A4-4C58-BAD2-26A3CB5ADAE8}" destId="{CCFED591-9878-4D81-AC9F-AA71C876BC6C}" srcOrd="1" destOrd="0" presId="urn:microsoft.com/office/officeart/2005/8/layout/bList2"/>
    <dgm:cxn modelId="{7EDF4A3F-5A0C-4728-A195-14A6EAE699CD}" type="presOf" srcId="{D5A3F19D-C084-4E47-A94B-CF1CBE6AD8DD}" destId="{A001E98F-E670-4DEA-842F-CB61EFB7ACE4}" srcOrd="0" destOrd="0" presId="urn:microsoft.com/office/officeart/2005/8/layout/bList2"/>
    <dgm:cxn modelId="{E55D893F-4552-4054-BB98-CD26614889EA}" type="presOf" srcId="{7976C3F9-7464-4A09-882A-888FEA3FF96D}" destId="{FA70103B-6219-4B0C-8DDF-3C8B4D33968E}" srcOrd="0" destOrd="1" presId="urn:microsoft.com/office/officeart/2005/8/layout/bList2"/>
    <dgm:cxn modelId="{171F185D-5E7F-4AEB-9B33-7E3A97E8619E}" type="presOf" srcId="{4E95C624-DB2C-4D28-A1E5-932F1A504B93}" destId="{D86883C5-8D44-4784-A1E9-1AF40576D1B2}" srcOrd="1" destOrd="0" presId="urn:microsoft.com/office/officeart/2005/8/layout/bList2"/>
    <dgm:cxn modelId="{EC875661-CFE2-423C-858E-4D6C0B9F305B}" srcId="{8AB18D38-323C-45D6-B4B7-7EA42A118DC0}" destId="{D5A3F19D-C084-4E47-A94B-CF1CBE6AD8DD}" srcOrd="3" destOrd="0" parTransId="{0DF72486-CC21-4C4B-B0E8-115C2D59750C}" sibTransId="{E70D1585-AFDB-4B16-B9D7-365C1A2444F6}"/>
    <dgm:cxn modelId="{49CCF642-F159-46AD-89B6-A22F89926563}" type="presOf" srcId="{AE488B6B-B096-4240-95B7-F820EEC451C0}" destId="{9B48CBAF-4950-49D0-BD03-6A4F8DA982BE}" srcOrd="0" destOrd="1" presId="urn:microsoft.com/office/officeart/2005/8/layout/bList2"/>
    <dgm:cxn modelId="{B1210865-BB1B-44C0-8721-5A6F266716CB}" type="presOf" srcId="{E982442A-43D6-4101-A713-39A34BEF64D1}" destId="{9B48CBAF-4950-49D0-BD03-6A4F8DA982BE}" srcOrd="0" destOrd="0" presId="urn:microsoft.com/office/officeart/2005/8/layout/bList2"/>
    <dgm:cxn modelId="{BE88AA68-4BA0-4A30-849F-EE087370D513}" type="presOf" srcId="{73D70250-7CDD-43BA-A59D-16BECF77F8DB}" destId="{D30D555D-31A3-4521-B6DE-E5F4B218D898}" srcOrd="0" destOrd="0" presId="urn:microsoft.com/office/officeart/2005/8/layout/bList2"/>
    <dgm:cxn modelId="{4E27DE69-EE4F-452B-ACD6-3833526D35CB}" srcId="{8AB18D38-323C-45D6-B4B7-7EA42A118DC0}" destId="{4E95C624-DB2C-4D28-A1E5-932F1A504B93}" srcOrd="1" destOrd="0" parTransId="{FCB532A9-978D-4C78-958C-380DBAAFAFC1}" sibTransId="{C24BCF40-0BF3-4A25-8EE5-2EC22C1006D1}"/>
    <dgm:cxn modelId="{93D5CF4A-4614-4ACB-8607-58C2A61601A1}" srcId="{8AB18D38-323C-45D6-B4B7-7EA42A118DC0}" destId="{E7F6B3A0-445B-433E-8A44-6142D9D4494B}" srcOrd="4" destOrd="0" parTransId="{37E34D5A-CE5D-4AAD-9C85-9442BB9B6F33}" sibTransId="{78A211BC-7286-47BD-82B2-4F9F6AF11874}"/>
    <dgm:cxn modelId="{5C10724B-D817-4727-BD19-E1E4E41DFB99}" type="presOf" srcId="{5D277A39-5CCB-47B5-8210-30D074A05596}" destId="{87DD34B8-96FA-4C7A-B6CB-7A2CE355CAE2}" srcOrd="0" destOrd="0" presId="urn:microsoft.com/office/officeart/2005/8/layout/bList2"/>
    <dgm:cxn modelId="{595C094C-1F2A-475F-A8ED-F52508966AB5}" type="presOf" srcId="{4E95C624-DB2C-4D28-A1E5-932F1A504B93}" destId="{863FB772-60DE-47E1-884C-D62324D0E5A2}" srcOrd="0" destOrd="0" presId="urn:microsoft.com/office/officeart/2005/8/layout/bList2"/>
    <dgm:cxn modelId="{A96C016D-20A4-4680-94F3-EC554F12CFB9}" srcId="{E7F6B3A0-445B-433E-8A44-6142D9D4494B}" destId="{BB490055-5767-41AF-A068-B8ABCA3513B7}" srcOrd="1" destOrd="0" parTransId="{2A395E0A-B145-40A7-B7D7-1E4C58BB11BD}" sibTransId="{F96908BC-D6B7-435A-A77F-C42F230E1D4F}"/>
    <dgm:cxn modelId="{E9F6BB51-2AC2-47E3-B2EF-D49461879EE9}" type="presOf" srcId="{D5A3F19D-C084-4E47-A94B-CF1CBE6AD8DD}" destId="{127F4BCE-E278-4A92-A6F8-09BEDE4AC685}" srcOrd="1" destOrd="0" presId="urn:microsoft.com/office/officeart/2005/8/layout/bList2"/>
    <dgm:cxn modelId="{05FE1952-EC57-42E9-9EA4-FB7A1B91FE65}" srcId="{8AB18D38-323C-45D6-B4B7-7EA42A118DC0}" destId="{3308318C-C9D1-4A39-A056-25F4C4B9EA25}" srcOrd="0" destOrd="0" parTransId="{A6354580-9500-4961-90F8-7CD2BC41D7CD}" sibTransId="{5D277A39-5CCB-47B5-8210-30D074A05596}"/>
    <dgm:cxn modelId="{FC1F9C72-7563-40DC-8244-C543AE606E90}" srcId="{D5A3F19D-C084-4E47-A94B-CF1CBE6AD8DD}" destId="{45C590A8-BCE5-49A0-B3EA-12DB3BD4F76D}" srcOrd="1" destOrd="0" parTransId="{8CCB874B-48CB-4687-8424-80B63BD3A268}" sibTransId="{D0487772-0FA4-40F1-A33A-75BD331E2097}"/>
    <dgm:cxn modelId="{9E0DDE74-242A-4380-8F97-C001EC9EB839}" srcId="{7709EB4F-932A-4B5C-9C3D-089FCEB1EBD0}" destId="{EEF00097-8354-469E-9A57-DE980F26EFAE}" srcOrd="0" destOrd="0" parTransId="{8B7B648E-91E2-479D-9609-29420EBDF112}" sibTransId="{4AFF538E-B78C-4D9F-973B-DBC8A2BCC4F4}"/>
    <dgm:cxn modelId="{21543656-FA4B-4439-A680-6ED4771F3FC7}" type="presOf" srcId="{E70D1585-AFDB-4B16-B9D7-365C1A2444F6}" destId="{56D6474C-9591-4543-A6EB-A9AE1FB34A75}" srcOrd="0" destOrd="0" presId="urn:microsoft.com/office/officeart/2005/8/layout/bList2"/>
    <dgm:cxn modelId="{E7C7BB7A-B748-4E91-8B1E-1DEE1AFC7E33}" type="presOf" srcId="{78467ACE-6A51-433D-BA45-B51E3D132964}" destId="{9B601DE5-A23A-4C8E-B48A-12C754C50AF4}" srcOrd="0" destOrd="0" presId="urn:microsoft.com/office/officeart/2005/8/layout/bList2"/>
    <dgm:cxn modelId="{736FA187-6B89-4D13-ACA4-B3A139DA20DD}" type="presOf" srcId="{8AB18D38-323C-45D6-B4B7-7EA42A118DC0}" destId="{E36921EE-4FD1-4920-9ADB-F26C633B0471}" srcOrd="0" destOrd="0" presId="urn:microsoft.com/office/officeart/2005/8/layout/bList2"/>
    <dgm:cxn modelId="{0C20E68D-821E-4319-BC20-83B092B774C3}" type="presOf" srcId="{78A211BC-7286-47BD-82B2-4F9F6AF11874}" destId="{959EA04D-3DD6-483D-B092-5ECB7CCD140A}" srcOrd="0" destOrd="0" presId="urn:microsoft.com/office/officeart/2005/8/layout/bList2"/>
    <dgm:cxn modelId="{784B978F-B5A9-4B8B-A7E2-2DDA45AF8AFF}" type="presOf" srcId="{EEF00097-8354-469E-9A57-DE980F26EFAE}" destId="{752765B1-5D8C-4ED6-9083-F0C83281909F}" srcOrd="0" destOrd="0" presId="urn:microsoft.com/office/officeart/2005/8/layout/bList2"/>
    <dgm:cxn modelId="{BB9A1293-4AB8-485C-BB1A-7AD938F07E07}" type="presOf" srcId="{E7F6B3A0-445B-433E-8A44-6142D9D4494B}" destId="{AF439EB7-8DF4-4AA0-9171-CB667BE45F86}" srcOrd="0" destOrd="0" presId="urn:microsoft.com/office/officeart/2005/8/layout/bList2"/>
    <dgm:cxn modelId="{31975993-E495-4133-92F5-BC154752F6FB}" type="presOf" srcId="{10E8FC57-430A-40DA-89C0-C00B910DFD1B}" destId="{F91AAAA9-07FC-41D0-AA61-A48BAFB63791}" srcOrd="1" destOrd="0" presId="urn:microsoft.com/office/officeart/2005/8/layout/bList2"/>
    <dgm:cxn modelId="{B9E9E796-07CC-48E1-841B-3DAE2AADF722}" srcId="{10E8FC57-430A-40DA-89C0-C00B910DFD1B}" destId="{37BD46D6-5C79-4012-8694-81F9E835ECC3}" srcOrd="1" destOrd="0" parTransId="{9435B171-9DD1-418F-A3C4-8F4954559813}" sibTransId="{1E249766-143D-4BD6-8C00-166AC7F871A8}"/>
    <dgm:cxn modelId="{F262DC97-4121-4D0A-8992-2646AE3AE9F5}" type="presOf" srcId="{10E8FC57-430A-40DA-89C0-C00B910DFD1B}" destId="{A5882AC7-5330-4963-B83D-2CD02E3C8D53}" srcOrd="0" destOrd="0" presId="urn:microsoft.com/office/officeart/2005/8/layout/bList2"/>
    <dgm:cxn modelId="{B0043AAA-4D06-45CB-81C0-48057F9EEF0A}" srcId="{4E95C624-DB2C-4D28-A1E5-932F1A504B93}" destId="{7976C3F9-7464-4A09-882A-888FEA3FF96D}" srcOrd="1" destOrd="0" parTransId="{E86C2413-450D-4272-908A-03D620B5A2B6}" sibTransId="{F3FE09B8-D013-4EDF-89EA-F571C571BB49}"/>
    <dgm:cxn modelId="{E11C73AA-BAF4-4302-A942-DCF6C289680E}" type="presOf" srcId="{E7F6B3A0-445B-433E-8A44-6142D9D4494B}" destId="{C12B42B7-88E4-4523-8AFE-2DB652130F4C}" srcOrd="1" destOrd="0" presId="urn:microsoft.com/office/officeart/2005/8/layout/bList2"/>
    <dgm:cxn modelId="{77484AB3-47AC-4727-A435-3DFAB11E69E3}" type="presOf" srcId="{7709EB4F-932A-4B5C-9C3D-089FCEB1EBD0}" destId="{33B7C9F2-FB82-49F7-BEF1-EFF9E8CFB731}" srcOrd="0" destOrd="0" presId="urn:microsoft.com/office/officeart/2005/8/layout/bList2"/>
    <dgm:cxn modelId="{8A80E7C3-E9BA-4D9A-815C-2CBD70B86EC7}" srcId="{97CD0B8C-03A4-4C58-BAD2-26A3CB5ADAE8}" destId="{E982442A-43D6-4101-A713-39A34BEF64D1}" srcOrd="0" destOrd="0" parTransId="{3A440EF1-7471-4429-8CE9-A6526F8374AB}" sibTransId="{1EC3EDCF-6E32-4236-9626-87A53C12A835}"/>
    <dgm:cxn modelId="{580B30C5-5B8A-4EE3-802E-2F4E948567A1}" type="presOf" srcId="{3308318C-C9D1-4A39-A056-25F4C4B9EA25}" destId="{607A6397-0C7E-45BD-BE81-D9A66F45AF41}" srcOrd="1" destOrd="0" presId="urn:microsoft.com/office/officeart/2005/8/layout/bList2"/>
    <dgm:cxn modelId="{80FF28C6-649F-42CD-BB3C-7042691A4C33}" type="presOf" srcId="{31C96D40-57E1-441D-B267-61F3DCCC966C}" destId="{FA70103B-6219-4B0C-8DDF-3C8B4D33968E}" srcOrd="0" destOrd="0" presId="urn:microsoft.com/office/officeart/2005/8/layout/bList2"/>
    <dgm:cxn modelId="{BCF60BCF-68F1-4F10-9638-1DA9BEBC950F}" srcId="{D5A3F19D-C084-4E47-A94B-CF1CBE6AD8DD}" destId="{7F8B279D-843C-4214-981A-D934BF76011F}" srcOrd="0" destOrd="0" parTransId="{E25B6536-8AD2-4C7A-A157-255CC99C1671}" sibTransId="{7C971120-D4D8-44FC-B55C-88005C935BB7}"/>
    <dgm:cxn modelId="{B8073CD0-F9CC-49CD-B9F1-EF3BADF9A9D5}" srcId="{E7F6B3A0-445B-433E-8A44-6142D9D4494B}" destId="{916DDAF8-1994-4165-9817-2353F2BEB79B}" srcOrd="0" destOrd="0" parTransId="{846B4708-207E-4B6B-9757-E14DB6C4F1DD}" sibTransId="{78EA5B4B-5F5F-485F-BD77-B9462D42255B}"/>
    <dgm:cxn modelId="{526807D1-8118-4C2E-BE81-EA471B011840}" type="presOf" srcId="{97CD0B8C-03A4-4C58-BAD2-26A3CB5ADAE8}" destId="{5BA42E6A-136D-4174-A5EE-0CDB8CABE7BF}" srcOrd="0" destOrd="0" presId="urn:microsoft.com/office/officeart/2005/8/layout/bList2"/>
    <dgm:cxn modelId="{05C0D5D4-223C-405A-AD51-53062D773460}" type="presOf" srcId="{7F8B279D-843C-4214-981A-D934BF76011F}" destId="{645BB4F7-B7E9-4708-A70A-95EC866D30DC}" srcOrd="0" destOrd="0" presId="urn:microsoft.com/office/officeart/2005/8/layout/bList2"/>
    <dgm:cxn modelId="{8F188BD8-8B24-48FF-83FF-067F631652D5}" srcId="{7709EB4F-932A-4B5C-9C3D-089FCEB1EBD0}" destId="{E00957A4-D820-4026-9278-41A312C390D4}" srcOrd="1" destOrd="0" parTransId="{61FD550E-C7A2-46B0-9AA4-454279734BD2}" sibTransId="{D7BD7FEF-2F65-4FB2-80BA-950EBCF2E501}"/>
    <dgm:cxn modelId="{589B88E6-F3AE-4CD9-9CDA-971E308723D9}" srcId="{8AB18D38-323C-45D6-B4B7-7EA42A118DC0}" destId="{7709EB4F-932A-4B5C-9C3D-089FCEB1EBD0}" srcOrd="6" destOrd="0" parTransId="{CF9E2D58-5BE8-4B1B-A09B-668A95908F79}" sibTransId="{81D3E0E9-75B0-4FAF-92BC-9B138947406A}"/>
    <dgm:cxn modelId="{773602ED-00C8-492E-947E-A87A9DC2783C}" srcId="{3308318C-C9D1-4A39-A056-25F4C4B9EA25}" destId="{78467ACE-6A51-433D-BA45-B51E3D132964}" srcOrd="0" destOrd="0" parTransId="{BD334BB9-96AA-4BBF-B379-60718B23FA43}" sibTransId="{C014241E-FF25-49CA-AAB3-C7BB72B554B8}"/>
    <dgm:cxn modelId="{B53FFEF8-EDD3-4D78-8017-4112045BFB7C}" type="presOf" srcId="{E00957A4-D820-4026-9278-41A312C390D4}" destId="{752765B1-5D8C-4ED6-9083-F0C83281909F}" srcOrd="0" destOrd="1" presId="urn:microsoft.com/office/officeart/2005/8/layout/bList2"/>
    <dgm:cxn modelId="{AFDA7FFB-1E84-435D-8A40-04EEB622389C}" srcId="{8AB18D38-323C-45D6-B4B7-7EA42A118DC0}" destId="{10E8FC57-430A-40DA-89C0-C00B910DFD1B}" srcOrd="2" destOrd="0" parTransId="{F1154F4B-D086-469E-B9B3-53E02F957807}" sibTransId="{8CD22D80-50D6-4BE1-AC86-3FBD05757B20}"/>
    <dgm:cxn modelId="{63982A8D-1BEC-43C4-8A1A-3F2581A3EC01}" type="presParOf" srcId="{E36921EE-4FD1-4920-9ADB-F26C633B0471}" destId="{BD373170-3EB2-491E-9D74-46D619FA202B}" srcOrd="0" destOrd="0" presId="urn:microsoft.com/office/officeart/2005/8/layout/bList2"/>
    <dgm:cxn modelId="{E399542A-ED46-48F7-BD2C-E8740B38E780}" type="presParOf" srcId="{BD373170-3EB2-491E-9D74-46D619FA202B}" destId="{9B601DE5-A23A-4C8E-B48A-12C754C50AF4}" srcOrd="0" destOrd="0" presId="urn:microsoft.com/office/officeart/2005/8/layout/bList2"/>
    <dgm:cxn modelId="{17D618E7-FA7F-44F9-8D5C-50FB4A37089B}" type="presParOf" srcId="{BD373170-3EB2-491E-9D74-46D619FA202B}" destId="{9CF6A3C3-3432-4CDE-8BC7-1FF07639F9A9}" srcOrd="1" destOrd="0" presId="urn:microsoft.com/office/officeart/2005/8/layout/bList2"/>
    <dgm:cxn modelId="{9407A052-45DC-4068-B6C3-18794C888044}" type="presParOf" srcId="{BD373170-3EB2-491E-9D74-46D619FA202B}" destId="{607A6397-0C7E-45BD-BE81-D9A66F45AF41}" srcOrd="2" destOrd="0" presId="urn:microsoft.com/office/officeart/2005/8/layout/bList2"/>
    <dgm:cxn modelId="{9DB0A071-4AC7-4C8D-9430-C439481E2284}" type="presParOf" srcId="{BD373170-3EB2-491E-9D74-46D619FA202B}" destId="{B28D72D8-B834-465B-8A40-7EE26CE3283D}" srcOrd="3" destOrd="0" presId="urn:microsoft.com/office/officeart/2005/8/layout/bList2"/>
    <dgm:cxn modelId="{C3E58C47-1758-4699-B10A-8169F93FA9BB}" type="presParOf" srcId="{E36921EE-4FD1-4920-9ADB-F26C633B0471}" destId="{87DD34B8-96FA-4C7A-B6CB-7A2CE355CAE2}" srcOrd="1" destOrd="0" presId="urn:microsoft.com/office/officeart/2005/8/layout/bList2"/>
    <dgm:cxn modelId="{B8FD8820-4F1D-4E90-9735-CDAFFA2132FA}" type="presParOf" srcId="{E36921EE-4FD1-4920-9ADB-F26C633B0471}" destId="{BDDC4BD4-CB7E-44F1-8A84-8DB95A10C727}" srcOrd="2" destOrd="0" presId="urn:microsoft.com/office/officeart/2005/8/layout/bList2"/>
    <dgm:cxn modelId="{54FCF386-6498-45DC-8691-921067AF1A8C}" type="presParOf" srcId="{BDDC4BD4-CB7E-44F1-8A84-8DB95A10C727}" destId="{FA70103B-6219-4B0C-8DDF-3C8B4D33968E}" srcOrd="0" destOrd="0" presId="urn:microsoft.com/office/officeart/2005/8/layout/bList2"/>
    <dgm:cxn modelId="{9B3AD4BF-C972-4F1E-ABBD-D7CC6B0656FF}" type="presParOf" srcId="{BDDC4BD4-CB7E-44F1-8A84-8DB95A10C727}" destId="{863FB772-60DE-47E1-884C-D62324D0E5A2}" srcOrd="1" destOrd="0" presId="urn:microsoft.com/office/officeart/2005/8/layout/bList2"/>
    <dgm:cxn modelId="{12F484A0-3EF4-4D3C-B729-D219999DFDDF}" type="presParOf" srcId="{BDDC4BD4-CB7E-44F1-8A84-8DB95A10C727}" destId="{D86883C5-8D44-4784-A1E9-1AF40576D1B2}" srcOrd="2" destOrd="0" presId="urn:microsoft.com/office/officeart/2005/8/layout/bList2"/>
    <dgm:cxn modelId="{E3605C7C-6085-449E-BE10-15618D21ED22}" type="presParOf" srcId="{BDDC4BD4-CB7E-44F1-8A84-8DB95A10C727}" destId="{5A7A6E6F-9138-4389-A11D-3FC5BA39BFD3}" srcOrd="3" destOrd="0" presId="urn:microsoft.com/office/officeart/2005/8/layout/bList2"/>
    <dgm:cxn modelId="{3258DCB6-6390-48C7-AC94-33605A766A16}" type="presParOf" srcId="{E36921EE-4FD1-4920-9ADB-F26C633B0471}" destId="{AC62A977-82CB-4E50-B9EE-7A99D0C34D3D}" srcOrd="3" destOrd="0" presId="urn:microsoft.com/office/officeart/2005/8/layout/bList2"/>
    <dgm:cxn modelId="{8551C4CF-7EA2-4790-9F05-F2B919E96405}" type="presParOf" srcId="{E36921EE-4FD1-4920-9ADB-F26C633B0471}" destId="{1CE3568A-17B8-4A14-895B-F03CFC8CA07D}" srcOrd="4" destOrd="0" presId="urn:microsoft.com/office/officeart/2005/8/layout/bList2"/>
    <dgm:cxn modelId="{21545FB0-C794-4E8D-839F-EDBAC8C1FDB2}" type="presParOf" srcId="{1CE3568A-17B8-4A14-895B-F03CFC8CA07D}" destId="{6E0081AA-6316-4613-A488-FA06522DBBE0}" srcOrd="0" destOrd="0" presId="urn:microsoft.com/office/officeart/2005/8/layout/bList2"/>
    <dgm:cxn modelId="{D410A5AB-4D40-4913-9924-79454C59A48C}" type="presParOf" srcId="{1CE3568A-17B8-4A14-895B-F03CFC8CA07D}" destId="{A5882AC7-5330-4963-B83D-2CD02E3C8D53}" srcOrd="1" destOrd="0" presId="urn:microsoft.com/office/officeart/2005/8/layout/bList2"/>
    <dgm:cxn modelId="{A0FD1ED7-1E9E-4DC0-9AAE-AA74421C157B}" type="presParOf" srcId="{1CE3568A-17B8-4A14-895B-F03CFC8CA07D}" destId="{F91AAAA9-07FC-41D0-AA61-A48BAFB63791}" srcOrd="2" destOrd="0" presId="urn:microsoft.com/office/officeart/2005/8/layout/bList2"/>
    <dgm:cxn modelId="{888400ED-EBAB-485B-B9E7-FF787D0997A9}" type="presParOf" srcId="{1CE3568A-17B8-4A14-895B-F03CFC8CA07D}" destId="{918F9F0F-04AA-4357-AD32-BA5CAF6CF979}" srcOrd="3" destOrd="0" presId="urn:microsoft.com/office/officeart/2005/8/layout/bList2"/>
    <dgm:cxn modelId="{57DF4BDE-EAED-4172-BD24-A251BC650E84}" type="presParOf" srcId="{E36921EE-4FD1-4920-9ADB-F26C633B0471}" destId="{23686AE3-41DD-486F-9EA3-A25E5C53EB33}" srcOrd="5" destOrd="0" presId="urn:microsoft.com/office/officeart/2005/8/layout/bList2"/>
    <dgm:cxn modelId="{413481F7-33C4-4422-B9B1-E98962865DAE}" type="presParOf" srcId="{E36921EE-4FD1-4920-9ADB-F26C633B0471}" destId="{8AF888EB-BA40-403C-91FD-370B0377484D}" srcOrd="6" destOrd="0" presId="urn:microsoft.com/office/officeart/2005/8/layout/bList2"/>
    <dgm:cxn modelId="{D3F4D699-E9D2-47A8-8395-B84B588E2A05}" type="presParOf" srcId="{8AF888EB-BA40-403C-91FD-370B0377484D}" destId="{645BB4F7-B7E9-4708-A70A-95EC866D30DC}" srcOrd="0" destOrd="0" presId="urn:microsoft.com/office/officeart/2005/8/layout/bList2"/>
    <dgm:cxn modelId="{EF2A4D5D-378F-40DC-84CE-AA9D84B8AD36}" type="presParOf" srcId="{8AF888EB-BA40-403C-91FD-370B0377484D}" destId="{A001E98F-E670-4DEA-842F-CB61EFB7ACE4}" srcOrd="1" destOrd="0" presId="urn:microsoft.com/office/officeart/2005/8/layout/bList2"/>
    <dgm:cxn modelId="{986D7AFD-C24B-4751-81FB-42AA4C09DDF8}" type="presParOf" srcId="{8AF888EB-BA40-403C-91FD-370B0377484D}" destId="{127F4BCE-E278-4A92-A6F8-09BEDE4AC685}" srcOrd="2" destOrd="0" presId="urn:microsoft.com/office/officeart/2005/8/layout/bList2"/>
    <dgm:cxn modelId="{112B9B27-19EF-458F-8AAD-05EBFB5EEDCF}" type="presParOf" srcId="{8AF888EB-BA40-403C-91FD-370B0377484D}" destId="{F6FD5FDC-1DCD-4CE7-AE18-B929DE56AA4C}" srcOrd="3" destOrd="0" presId="urn:microsoft.com/office/officeart/2005/8/layout/bList2"/>
    <dgm:cxn modelId="{11714160-A4AD-45D5-A86B-2CCF6F1F642E}" type="presParOf" srcId="{E36921EE-4FD1-4920-9ADB-F26C633B0471}" destId="{56D6474C-9591-4543-A6EB-A9AE1FB34A75}" srcOrd="7" destOrd="0" presId="urn:microsoft.com/office/officeart/2005/8/layout/bList2"/>
    <dgm:cxn modelId="{08784C22-E00F-49C0-A530-D5C6BA46CC67}" type="presParOf" srcId="{E36921EE-4FD1-4920-9ADB-F26C633B0471}" destId="{606C9A3D-2441-4D79-B2EA-C2C28C3E1946}" srcOrd="8" destOrd="0" presId="urn:microsoft.com/office/officeart/2005/8/layout/bList2"/>
    <dgm:cxn modelId="{1F6553A0-B300-4B3A-9917-C2F8CBBE20BB}" type="presParOf" srcId="{606C9A3D-2441-4D79-B2EA-C2C28C3E1946}" destId="{F20A6C99-82D9-49ED-9F35-1830B88DEB5C}" srcOrd="0" destOrd="0" presId="urn:microsoft.com/office/officeart/2005/8/layout/bList2"/>
    <dgm:cxn modelId="{A2395FF5-B8D2-4353-B615-193B1CFAF040}" type="presParOf" srcId="{606C9A3D-2441-4D79-B2EA-C2C28C3E1946}" destId="{AF439EB7-8DF4-4AA0-9171-CB667BE45F86}" srcOrd="1" destOrd="0" presId="urn:microsoft.com/office/officeart/2005/8/layout/bList2"/>
    <dgm:cxn modelId="{A05381DA-F1AE-4691-BAC3-170C3871ABE5}" type="presParOf" srcId="{606C9A3D-2441-4D79-B2EA-C2C28C3E1946}" destId="{C12B42B7-88E4-4523-8AFE-2DB652130F4C}" srcOrd="2" destOrd="0" presId="urn:microsoft.com/office/officeart/2005/8/layout/bList2"/>
    <dgm:cxn modelId="{708A3337-E5B9-4CB6-8396-D85F149A7A8A}" type="presParOf" srcId="{606C9A3D-2441-4D79-B2EA-C2C28C3E1946}" destId="{D6B72100-A2D9-474C-8215-463DE5525215}" srcOrd="3" destOrd="0" presId="urn:microsoft.com/office/officeart/2005/8/layout/bList2"/>
    <dgm:cxn modelId="{08D7EF32-7323-486A-B8CC-4D718990C254}" type="presParOf" srcId="{E36921EE-4FD1-4920-9ADB-F26C633B0471}" destId="{959EA04D-3DD6-483D-B092-5ECB7CCD140A}" srcOrd="9" destOrd="0" presId="urn:microsoft.com/office/officeart/2005/8/layout/bList2"/>
    <dgm:cxn modelId="{CCF13EB6-3C85-4306-96F8-96B896A7F4B7}" type="presParOf" srcId="{E36921EE-4FD1-4920-9ADB-F26C633B0471}" destId="{7674E428-6B52-4EB4-B050-AF8D88B8EF5D}" srcOrd="10" destOrd="0" presId="urn:microsoft.com/office/officeart/2005/8/layout/bList2"/>
    <dgm:cxn modelId="{8E86559A-A2B8-4221-B2B5-D4B71C140392}" type="presParOf" srcId="{7674E428-6B52-4EB4-B050-AF8D88B8EF5D}" destId="{9B48CBAF-4950-49D0-BD03-6A4F8DA982BE}" srcOrd="0" destOrd="0" presId="urn:microsoft.com/office/officeart/2005/8/layout/bList2"/>
    <dgm:cxn modelId="{61C718B7-8D89-43D1-B84C-F798C6063299}" type="presParOf" srcId="{7674E428-6B52-4EB4-B050-AF8D88B8EF5D}" destId="{5BA42E6A-136D-4174-A5EE-0CDB8CABE7BF}" srcOrd="1" destOrd="0" presId="urn:microsoft.com/office/officeart/2005/8/layout/bList2"/>
    <dgm:cxn modelId="{22107344-33C3-43F7-A47C-9AD88009DD83}" type="presParOf" srcId="{7674E428-6B52-4EB4-B050-AF8D88B8EF5D}" destId="{CCFED591-9878-4D81-AC9F-AA71C876BC6C}" srcOrd="2" destOrd="0" presId="urn:microsoft.com/office/officeart/2005/8/layout/bList2"/>
    <dgm:cxn modelId="{3008A71E-387A-4475-92B4-8A4CAAF75512}" type="presParOf" srcId="{7674E428-6B52-4EB4-B050-AF8D88B8EF5D}" destId="{811E8941-915F-4FC5-B203-715781DE1FDB}" srcOrd="3" destOrd="0" presId="urn:microsoft.com/office/officeart/2005/8/layout/bList2"/>
    <dgm:cxn modelId="{FDF78DFA-BC36-41B8-AE18-9DB7CE835971}" type="presParOf" srcId="{E36921EE-4FD1-4920-9ADB-F26C633B0471}" destId="{D30D555D-31A3-4521-B6DE-E5F4B218D898}" srcOrd="11" destOrd="0" presId="urn:microsoft.com/office/officeart/2005/8/layout/bList2"/>
    <dgm:cxn modelId="{4CF4FCF9-6FB8-4CD7-87A8-7213499AAE39}" type="presParOf" srcId="{E36921EE-4FD1-4920-9ADB-F26C633B0471}" destId="{76569298-AE43-47C3-B842-1708E680EA34}" srcOrd="12" destOrd="0" presId="urn:microsoft.com/office/officeart/2005/8/layout/bList2"/>
    <dgm:cxn modelId="{9F2E6FA4-5275-4CF0-8E11-19B2193F30F1}" type="presParOf" srcId="{76569298-AE43-47C3-B842-1708E680EA34}" destId="{752765B1-5D8C-4ED6-9083-F0C83281909F}" srcOrd="0" destOrd="0" presId="urn:microsoft.com/office/officeart/2005/8/layout/bList2"/>
    <dgm:cxn modelId="{F1EB9A05-3100-46BA-B890-71113673B1C0}" type="presParOf" srcId="{76569298-AE43-47C3-B842-1708E680EA34}" destId="{33B7C9F2-FB82-49F7-BEF1-EFF9E8CFB731}" srcOrd="1" destOrd="0" presId="urn:microsoft.com/office/officeart/2005/8/layout/bList2"/>
    <dgm:cxn modelId="{9588BD56-43A0-4FFB-9563-023A8974EA41}" type="presParOf" srcId="{76569298-AE43-47C3-B842-1708E680EA34}" destId="{96BC3370-ED2B-44AE-8B19-8FF79CFA1EC7}" srcOrd="2" destOrd="0" presId="urn:microsoft.com/office/officeart/2005/8/layout/bList2"/>
    <dgm:cxn modelId="{E113BD69-CBD8-433A-A005-99B339A213BB}" type="presParOf" srcId="{76569298-AE43-47C3-B842-1708E680EA34}" destId="{A2623462-F410-47E0-AF29-8F0101F4321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01DE5-A23A-4C8E-B48A-12C754C50AF4}">
      <dsp:nvSpPr>
        <dsp:cNvPr id="0" name=""/>
        <dsp:cNvSpPr/>
      </dsp:nvSpPr>
      <dsp:spPr>
        <a:xfrm>
          <a:off x="484853" y="2169"/>
          <a:ext cx="1238173" cy="92427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rgbClr val="0070C0"/>
              </a:solidFill>
              <a:latin typeface="Book Antiqua" panose="02040602050305030304" pitchFamily="18" charset="0"/>
            </a:rPr>
            <a:t>2025 - </a:t>
          </a:r>
          <a:r>
            <a:rPr lang="pt-BR" sz="1600" b="0" i="0" kern="1200" dirty="0">
              <a:solidFill>
                <a:srgbClr val="0070C0"/>
              </a:solidFill>
              <a:latin typeface="Book Antiqua" panose="02040602050305030304" pitchFamily="18" charset="0"/>
            </a:rPr>
            <a:t>665</a:t>
          </a:r>
          <a:endParaRPr lang="pt-BR" sz="1600" b="0" kern="1200" dirty="0">
            <a:solidFill>
              <a:srgbClr val="0070C0"/>
            </a:solidFill>
            <a:latin typeface="Book Antiqua" panose="0204060205030503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rPr>
            <a:t>2026 - </a:t>
          </a:r>
          <a:r>
            <a:rPr lang="pt-BR" sz="1800" kern="12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rPr>
            <a:t>188</a:t>
          </a:r>
        </a:p>
      </dsp:txBody>
      <dsp:txXfrm>
        <a:off x="506510" y="23826"/>
        <a:ext cx="1194859" cy="902613"/>
      </dsp:txXfrm>
    </dsp:sp>
    <dsp:sp modelId="{607A6397-0C7E-45BD-BE81-D9A66F45AF41}">
      <dsp:nvSpPr>
        <dsp:cNvPr id="0" name=""/>
        <dsp:cNvSpPr/>
      </dsp:nvSpPr>
      <dsp:spPr>
        <a:xfrm>
          <a:off x="484853" y="926440"/>
          <a:ext cx="1238173" cy="397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latin typeface="Book Antiqua" panose="02040602050305030304" pitchFamily="18" charset="0"/>
            </a:rPr>
            <a:t>APS</a:t>
          </a:r>
        </a:p>
      </dsp:txBody>
      <dsp:txXfrm>
        <a:off x="484853" y="926440"/>
        <a:ext cx="871953" cy="397436"/>
      </dsp:txXfrm>
    </dsp:sp>
    <dsp:sp modelId="{B28D72D8-B834-465B-8A40-7EE26CE3283D}">
      <dsp:nvSpPr>
        <dsp:cNvPr id="0" name=""/>
        <dsp:cNvSpPr/>
      </dsp:nvSpPr>
      <dsp:spPr>
        <a:xfrm>
          <a:off x="1391832" y="989569"/>
          <a:ext cx="433360" cy="43336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0103B-6219-4B0C-8DDF-3C8B4D33968E}">
      <dsp:nvSpPr>
        <dsp:cNvPr id="0" name=""/>
        <dsp:cNvSpPr/>
      </dsp:nvSpPr>
      <dsp:spPr>
        <a:xfrm>
          <a:off x="1932555" y="0"/>
          <a:ext cx="1238173" cy="92427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>
              <a:solidFill>
                <a:srgbClr val="0070C0"/>
              </a:solidFill>
              <a:latin typeface="Book Antiqua" panose="02040602050305030304" pitchFamily="18" charset="0"/>
            </a:rPr>
            <a:t>2025 – 0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rPr>
            <a:t>2026 - 24</a:t>
          </a:r>
        </a:p>
      </dsp:txBody>
      <dsp:txXfrm>
        <a:off x="1954212" y="21657"/>
        <a:ext cx="1194859" cy="902613"/>
      </dsp:txXfrm>
    </dsp:sp>
    <dsp:sp modelId="{D86883C5-8D44-4784-A1E9-1AF40576D1B2}">
      <dsp:nvSpPr>
        <dsp:cNvPr id="0" name=""/>
        <dsp:cNvSpPr/>
      </dsp:nvSpPr>
      <dsp:spPr>
        <a:xfrm>
          <a:off x="1932555" y="926440"/>
          <a:ext cx="1238173" cy="397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 err="1">
              <a:latin typeface="Book Antiqua" panose="02040602050305030304" pitchFamily="18" charset="0"/>
            </a:rPr>
            <a:t>eMulti</a:t>
          </a:r>
          <a:endParaRPr lang="pt-BR" sz="1100" b="1" kern="1200" dirty="0">
            <a:latin typeface="Book Antiqua" panose="02040602050305030304" pitchFamily="18" charset="0"/>
          </a:endParaRPr>
        </a:p>
      </dsp:txBody>
      <dsp:txXfrm>
        <a:off x="1932555" y="926440"/>
        <a:ext cx="871953" cy="397436"/>
      </dsp:txXfrm>
    </dsp:sp>
    <dsp:sp modelId="{5A7A6E6F-9138-4389-A11D-3FC5BA39BFD3}">
      <dsp:nvSpPr>
        <dsp:cNvPr id="0" name=""/>
        <dsp:cNvSpPr/>
      </dsp:nvSpPr>
      <dsp:spPr>
        <a:xfrm>
          <a:off x="2839535" y="989569"/>
          <a:ext cx="433360" cy="43336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081AA-6316-4613-A488-FA06522DBBE0}">
      <dsp:nvSpPr>
        <dsp:cNvPr id="0" name=""/>
        <dsp:cNvSpPr/>
      </dsp:nvSpPr>
      <dsp:spPr>
        <a:xfrm>
          <a:off x="3380258" y="2169"/>
          <a:ext cx="1238173" cy="92427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>
              <a:solidFill>
                <a:srgbClr val="0070C0"/>
              </a:solidFill>
              <a:latin typeface="Book Antiqua" panose="02040602050305030304" pitchFamily="18" charset="0"/>
            </a:rPr>
            <a:t>2025 – 13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rPr>
            <a:t>2026 - 03</a:t>
          </a:r>
        </a:p>
      </dsp:txBody>
      <dsp:txXfrm>
        <a:off x="3401915" y="23826"/>
        <a:ext cx="1194859" cy="902613"/>
      </dsp:txXfrm>
    </dsp:sp>
    <dsp:sp modelId="{F91AAAA9-07FC-41D0-AA61-A48BAFB63791}">
      <dsp:nvSpPr>
        <dsp:cNvPr id="0" name=""/>
        <dsp:cNvSpPr/>
      </dsp:nvSpPr>
      <dsp:spPr>
        <a:xfrm>
          <a:off x="3380258" y="926440"/>
          <a:ext cx="1238173" cy="397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latin typeface="Book Antiqua" panose="02040602050305030304" pitchFamily="18" charset="0"/>
            </a:rPr>
            <a:t>CEO – fluxo hospitalar</a:t>
          </a:r>
        </a:p>
      </dsp:txBody>
      <dsp:txXfrm>
        <a:off x="3380258" y="926440"/>
        <a:ext cx="871953" cy="397436"/>
      </dsp:txXfrm>
    </dsp:sp>
    <dsp:sp modelId="{918F9F0F-04AA-4357-AD32-BA5CAF6CF979}">
      <dsp:nvSpPr>
        <dsp:cNvPr id="0" name=""/>
        <dsp:cNvSpPr/>
      </dsp:nvSpPr>
      <dsp:spPr>
        <a:xfrm>
          <a:off x="4287238" y="989569"/>
          <a:ext cx="433360" cy="43336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BB4F7-B7E9-4708-A70A-95EC866D30DC}">
      <dsp:nvSpPr>
        <dsp:cNvPr id="0" name=""/>
        <dsp:cNvSpPr/>
      </dsp:nvSpPr>
      <dsp:spPr>
        <a:xfrm>
          <a:off x="484853" y="1637565"/>
          <a:ext cx="1238173" cy="92427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>
              <a:solidFill>
                <a:srgbClr val="0070C0"/>
              </a:solidFill>
              <a:latin typeface="Book Antiqua" panose="02040602050305030304" pitchFamily="18" charset="0"/>
            </a:rPr>
            <a:t>2025 – 37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rPr>
            <a:t>2026 - 11</a:t>
          </a:r>
        </a:p>
      </dsp:txBody>
      <dsp:txXfrm>
        <a:off x="506510" y="1659222"/>
        <a:ext cx="1194859" cy="902613"/>
      </dsp:txXfrm>
    </dsp:sp>
    <dsp:sp modelId="{127F4BCE-E278-4A92-A6F8-09BEDE4AC685}">
      <dsp:nvSpPr>
        <dsp:cNvPr id="0" name=""/>
        <dsp:cNvSpPr/>
      </dsp:nvSpPr>
      <dsp:spPr>
        <a:xfrm>
          <a:off x="484853" y="2561835"/>
          <a:ext cx="1238173" cy="397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latin typeface="Book Antiqua" panose="02040602050305030304" pitchFamily="18" charset="0"/>
            </a:rPr>
            <a:t>CAPS</a:t>
          </a:r>
          <a:r>
            <a:rPr lang="pt-BR" sz="1100" kern="1200" dirty="0">
              <a:latin typeface="Book Antiqua" panose="02040602050305030304" pitchFamily="18" charset="0"/>
            </a:rPr>
            <a:t> </a:t>
          </a:r>
          <a:r>
            <a:rPr lang="pt-BR" sz="1100" b="1" kern="1200" dirty="0">
              <a:latin typeface="Book Antiqua" panose="02040602050305030304" pitchFamily="18" charset="0"/>
            </a:rPr>
            <a:t>II</a:t>
          </a:r>
        </a:p>
      </dsp:txBody>
      <dsp:txXfrm>
        <a:off x="484853" y="2561835"/>
        <a:ext cx="871953" cy="397436"/>
      </dsp:txXfrm>
    </dsp:sp>
    <dsp:sp modelId="{F6FD5FDC-1DCD-4CE7-AE18-B929DE56AA4C}">
      <dsp:nvSpPr>
        <dsp:cNvPr id="0" name=""/>
        <dsp:cNvSpPr/>
      </dsp:nvSpPr>
      <dsp:spPr>
        <a:xfrm>
          <a:off x="1391832" y="2624964"/>
          <a:ext cx="433360" cy="43336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A6C99-82D9-49ED-9F35-1830B88DEB5C}">
      <dsp:nvSpPr>
        <dsp:cNvPr id="0" name=""/>
        <dsp:cNvSpPr/>
      </dsp:nvSpPr>
      <dsp:spPr>
        <a:xfrm>
          <a:off x="1932555" y="1637565"/>
          <a:ext cx="1238173" cy="92427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rgbClr val="0070C0"/>
              </a:solidFill>
              <a:latin typeface="Book Antiqua" panose="02040602050305030304" pitchFamily="18" charset="0"/>
            </a:rPr>
            <a:t>2025 – 166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rPr>
            <a:t>2026 - 68</a:t>
          </a:r>
        </a:p>
      </dsp:txBody>
      <dsp:txXfrm>
        <a:off x="1954212" y="1659222"/>
        <a:ext cx="1194859" cy="902613"/>
      </dsp:txXfrm>
    </dsp:sp>
    <dsp:sp modelId="{C12B42B7-88E4-4523-8AFE-2DB652130F4C}">
      <dsp:nvSpPr>
        <dsp:cNvPr id="0" name=""/>
        <dsp:cNvSpPr/>
      </dsp:nvSpPr>
      <dsp:spPr>
        <a:xfrm>
          <a:off x="1932555" y="2561835"/>
          <a:ext cx="1238173" cy="397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 err="1">
              <a:latin typeface="Book Antiqua" panose="02040602050305030304" pitchFamily="18" charset="0"/>
            </a:rPr>
            <a:t>Amb</a:t>
          </a:r>
          <a:r>
            <a:rPr lang="pt-BR" sz="1100" b="1" kern="1200" dirty="0">
              <a:latin typeface="Book Antiqua" panose="02040602050305030304" pitchFamily="18" charset="0"/>
            </a:rPr>
            <a:t>. S. Mental</a:t>
          </a:r>
        </a:p>
      </dsp:txBody>
      <dsp:txXfrm>
        <a:off x="1932555" y="2561835"/>
        <a:ext cx="871953" cy="397436"/>
      </dsp:txXfrm>
    </dsp:sp>
    <dsp:sp modelId="{D6B72100-A2D9-474C-8215-463DE5525215}">
      <dsp:nvSpPr>
        <dsp:cNvPr id="0" name=""/>
        <dsp:cNvSpPr/>
      </dsp:nvSpPr>
      <dsp:spPr>
        <a:xfrm>
          <a:off x="2839535" y="2624964"/>
          <a:ext cx="433360" cy="433360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48CBAF-4950-49D0-BD03-6A4F8DA982BE}">
      <dsp:nvSpPr>
        <dsp:cNvPr id="0" name=""/>
        <dsp:cNvSpPr/>
      </dsp:nvSpPr>
      <dsp:spPr>
        <a:xfrm>
          <a:off x="3380258" y="1637565"/>
          <a:ext cx="1238173" cy="92427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rgbClr val="0070C0"/>
              </a:solidFill>
              <a:latin typeface="Book Antiqua" panose="02040602050305030304" pitchFamily="18" charset="0"/>
            </a:rPr>
            <a:t>2025 – 247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rPr>
            <a:t>2026 - 192</a:t>
          </a:r>
        </a:p>
      </dsp:txBody>
      <dsp:txXfrm>
        <a:off x="3401915" y="1659222"/>
        <a:ext cx="1194859" cy="902613"/>
      </dsp:txXfrm>
    </dsp:sp>
    <dsp:sp modelId="{CCFED591-9878-4D81-AC9F-AA71C876BC6C}">
      <dsp:nvSpPr>
        <dsp:cNvPr id="0" name=""/>
        <dsp:cNvSpPr/>
      </dsp:nvSpPr>
      <dsp:spPr>
        <a:xfrm>
          <a:off x="3380258" y="2561835"/>
          <a:ext cx="1238173" cy="397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latin typeface="Book Antiqua" panose="02040602050305030304" pitchFamily="18" charset="0"/>
            </a:rPr>
            <a:t>C. Criança</a:t>
          </a:r>
        </a:p>
      </dsp:txBody>
      <dsp:txXfrm>
        <a:off x="3380258" y="2561835"/>
        <a:ext cx="871953" cy="397436"/>
      </dsp:txXfrm>
    </dsp:sp>
    <dsp:sp modelId="{811E8941-915F-4FC5-B203-715781DE1FDB}">
      <dsp:nvSpPr>
        <dsp:cNvPr id="0" name=""/>
        <dsp:cNvSpPr/>
      </dsp:nvSpPr>
      <dsp:spPr>
        <a:xfrm>
          <a:off x="4287238" y="2624964"/>
          <a:ext cx="433360" cy="433360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765B1-5D8C-4ED6-9083-F0C83281909F}">
      <dsp:nvSpPr>
        <dsp:cNvPr id="0" name=""/>
        <dsp:cNvSpPr/>
      </dsp:nvSpPr>
      <dsp:spPr>
        <a:xfrm>
          <a:off x="1932555" y="3272960"/>
          <a:ext cx="1238173" cy="92427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rgbClr val="0070C0"/>
              </a:solidFill>
              <a:latin typeface="Book Antiqua" panose="02040602050305030304" pitchFamily="18" charset="0"/>
            </a:rPr>
            <a:t>2025 – 178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rPr>
            <a:t>2026 – 179</a:t>
          </a:r>
        </a:p>
      </dsp:txBody>
      <dsp:txXfrm>
        <a:off x="1954212" y="3294617"/>
        <a:ext cx="1194859" cy="902613"/>
      </dsp:txXfrm>
    </dsp:sp>
    <dsp:sp modelId="{96BC3370-ED2B-44AE-8B19-8FF79CFA1EC7}">
      <dsp:nvSpPr>
        <dsp:cNvPr id="0" name=""/>
        <dsp:cNvSpPr/>
      </dsp:nvSpPr>
      <dsp:spPr>
        <a:xfrm>
          <a:off x="1932555" y="4197231"/>
          <a:ext cx="1238173" cy="397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latin typeface="Book Antiqua" panose="02040602050305030304" pitchFamily="18" charset="0"/>
            </a:rPr>
            <a:t>CER II APAE TL</a:t>
          </a:r>
        </a:p>
      </dsp:txBody>
      <dsp:txXfrm>
        <a:off x="1932555" y="4197231"/>
        <a:ext cx="871953" cy="397436"/>
      </dsp:txXfrm>
    </dsp:sp>
    <dsp:sp modelId="{A2623462-F410-47E0-AF29-8F0101F43211}">
      <dsp:nvSpPr>
        <dsp:cNvPr id="0" name=""/>
        <dsp:cNvSpPr/>
      </dsp:nvSpPr>
      <dsp:spPr>
        <a:xfrm>
          <a:off x="2839535" y="4260360"/>
          <a:ext cx="433360" cy="433360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63AAA38-D8AF-446B-A273-A55525F0F758}" type="datetime1">
              <a:rPr lang="pt-BR" smtClean="0"/>
              <a:t>28/04/2026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98501B-77B5-4365-9881-C6E19A3C1E4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196068D-8D84-48FB-B7F8-AE8EA1CF5779}" type="datetime1">
              <a:rPr lang="pt-BR" noProof="0" smtClean="0"/>
              <a:t>28/04/2026</a:t>
            </a:fld>
            <a:endParaRPr lang="pt-BR" noProof="0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8BD8E7-1312-41F3-99C4-6DA5AF891969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pt-BR" smtClean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127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rtlCol="0"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do subtítulo Mestre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6" name="Espaço reservado para imagem 2" descr="Um espaço reservado vazio para adicionar uma imagem. Clique no espaço reservado e selecione a imagem que você deseja adicionar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8B6AF1-F2DA-4E74-BE56-64DEEC7C9727}" type="datetime1">
              <a:rPr lang="pt-BR" noProof="0" smtClean="0"/>
              <a:t>28/04/2026</a:t>
            </a:fld>
            <a:endParaRPr lang="pt-BR" noProof="0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66485E-ED69-4E0A-A858-02CDE639BBBE}" type="datetime1">
              <a:rPr lang="pt-BR" noProof="0" smtClean="0"/>
              <a:t>28/04/2026</a:t>
            </a:fld>
            <a:endParaRPr lang="pt-BR" noProof="0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9" name="Espaço reservado para imagem 2" descr="Um espaço reservado vazio para adicionar uma imagem. Clique no espaço reservado e selecione a imagem que você deseja adicionar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3" name="Espaço reservado para imagem 2" descr="Um espaço reservado vazio para adicionar uma imagem. Clique no espaço reservado e selecione a imagem que você deseja adicionar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4" name="Espaço reservado para imagem 2" descr="Um espaço reservado vazio para adicionar uma imagem. Clique no espaço reservado e selecione a imagem que você deseja adicionar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do subtítulo Mestre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5CD540-D35D-4481-848A-57D93A1A9D58}" type="datetime1">
              <a:rPr lang="pt-BR" noProof="0" smtClean="0"/>
              <a:t>28/04/2026</a:t>
            </a:fld>
            <a:endParaRPr lang="pt-BR" noProof="0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87133E-ACE5-45B4-9BC5-82408BBF363D}" type="datetime1">
              <a:rPr lang="pt-BR" noProof="0" smtClean="0"/>
              <a:t>28/04/2026</a:t>
            </a:fld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0F22F5-F3E9-4BB6-9CBD-2DE33B2F5422}" type="datetime1">
              <a:rPr lang="pt-BR" noProof="0" smtClean="0"/>
              <a:t>28/04/2026</a:t>
            </a:fld>
            <a:endParaRPr lang="pt-BR" noProof="0" dirty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2FD594-E678-4E1A-BC35-063AD6D7A0E3}" type="datetime1">
              <a:rPr lang="pt-BR" noProof="0" smtClean="0"/>
              <a:t>28/04/2026</a:t>
            </a:fld>
            <a:endParaRPr lang="pt-BR" noProof="0" dirty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rtlCol="0" anchor="b">
            <a:normAutofit/>
          </a:bodyPr>
          <a:lstStyle>
            <a:lvl1pPr>
              <a:defRPr sz="3000"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A0D7A5-3A49-4400-8F11-942391BE5F18}" type="datetime1">
              <a:rPr lang="pt-BR" noProof="0" smtClean="0"/>
              <a:t>28/04/2026</a:t>
            </a:fld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8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7" name="Retângulo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36F24D8A-E704-45F4-86A6-0F1BB19AC007}" type="datetime1">
              <a:rPr lang="pt-BR" noProof="0" smtClean="0"/>
              <a:t>28/04/2026</a:t>
            </a:fld>
            <a:endParaRPr lang="pt-BR" noProof="0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FBF84DFC-0278-49C5-AE9D-C5FA2C89AE84}"/>
              </a:ext>
            </a:extLst>
          </p:cNvPr>
          <p:cNvSpPr/>
          <p:nvPr/>
        </p:nvSpPr>
        <p:spPr>
          <a:xfrm>
            <a:off x="3524018" y="6166150"/>
            <a:ext cx="1274486" cy="530069"/>
          </a:xfrm>
          <a:custGeom>
            <a:avLst/>
            <a:gdLst/>
            <a:ahLst/>
            <a:cxnLst/>
            <a:rect l="l" t="t" r="r" b="b"/>
            <a:pathLst>
              <a:path w="3013834" h="1654104">
                <a:moveTo>
                  <a:pt x="0" y="0"/>
                </a:moveTo>
                <a:lnTo>
                  <a:pt x="3013833" y="0"/>
                </a:lnTo>
                <a:lnTo>
                  <a:pt x="3013833" y="1654104"/>
                </a:lnTo>
                <a:lnTo>
                  <a:pt x="0" y="1654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CF172DD6-5DD6-41FF-A6E7-23CA5E9EA0A3}"/>
              </a:ext>
            </a:extLst>
          </p:cNvPr>
          <p:cNvSpPr/>
          <p:nvPr/>
        </p:nvSpPr>
        <p:spPr>
          <a:xfrm>
            <a:off x="7589132" y="6009964"/>
            <a:ext cx="882845" cy="686255"/>
          </a:xfrm>
          <a:custGeom>
            <a:avLst/>
            <a:gdLst/>
            <a:ahLst/>
            <a:cxnLst/>
            <a:rect l="l" t="t" r="r" b="b"/>
            <a:pathLst>
              <a:path w="1871873" h="1838742">
                <a:moveTo>
                  <a:pt x="0" y="0"/>
                </a:moveTo>
                <a:lnTo>
                  <a:pt x="1871872" y="0"/>
                </a:lnTo>
                <a:lnTo>
                  <a:pt x="1871872" y="1838742"/>
                </a:lnTo>
                <a:lnTo>
                  <a:pt x="0" y="18387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C7ACEA4-FF87-4921-A12D-BDBE4495A6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7" y="1140903"/>
            <a:ext cx="5491990" cy="4118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28" y="28575"/>
            <a:ext cx="11604771" cy="680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3A7E82AC-D84C-409A-81DB-DCDEA4EADC6C}"/>
              </a:ext>
            </a:extLst>
          </p:cNvPr>
          <p:cNvSpPr/>
          <p:nvPr/>
        </p:nvSpPr>
        <p:spPr>
          <a:xfrm>
            <a:off x="8582025" y="996692"/>
            <a:ext cx="3295650" cy="45684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274021" y="296219"/>
            <a:ext cx="3125787" cy="588661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pt-BR" sz="3600" b="1" dirty="0">
                <a:latin typeface="Bookman Old Style" panose="02050604050505020204" pitchFamily="18" charset="0"/>
              </a:rPr>
              <a:t>CENTRO TEA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>
          <a:xfrm>
            <a:off x="8582025" y="1100248"/>
            <a:ext cx="3295650" cy="456845"/>
          </a:xfrm>
        </p:spPr>
        <p:txBody>
          <a:bodyPr rtlCol="0">
            <a:normAutofit fontScale="92500"/>
          </a:bodyPr>
          <a:lstStyle/>
          <a:p>
            <a:pPr rtl="0"/>
            <a:r>
              <a:rPr lang="pt-BR" dirty="0"/>
              <a:t>Público – Alvo: crianças e adolescentes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6" name="Espaço Reservado para Imagem 9">
            <a:extLst>
              <a:ext uri="{FF2B5EF4-FFF2-40B4-BE49-F238E27FC236}">
                <a16:creationId xmlns:a16="http://schemas.microsoft.com/office/drawing/2014/main" id="{C0941C78-0C12-488B-8CD8-C5D64B26F2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1015" t="19754" r="12891" b="5522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6616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3B8C8575-8EE4-446C-A920-35E4E615567D}"/>
              </a:ext>
            </a:extLst>
          </p:cNvPr>
          <p:cNvSpPr/>
          <p:nvPr/>
        </p:nvSpPr>
        <p:spPr>
          <a:xfrm>
            <a:off x="10827283" y="280283"/>
            <a:ext cx="882845" cy="686255"/>
          </a:xfrm>
          <a:custGeom>
            <a:avLst/>
            <a:gdLst/>
            <a:ahLst/>
            <a:cxnLst/>
            <a:rect l="l" t="t" r="r" b="b"/>
            <a:pathLst>
              <a:path w="1871873" h="1838742">
                <a:moveTo>
                  <a:pt x="0" y="0"/>
                </a:moveTo>
                <a:lnTo>
                  <a:pt x="1871872" y="0"/>
                </a:lnTo>
                <a:lnTo>
                  <a:pt x="1871872" y="1838742"/>
                </a:lnTo>
                <a:lnTo>
                  <a:pt x="0" y="183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B6323229-C305-4850-8100-30E5CDA3482C}"/>
              </a:ext>
            </a:extLst>
          </p:cNvPr>
          <p:cNvSpPr/>
          <p:nvPr/>
        </p:nvSpPr>
        <p:spPr>
          <a:xfrm>
            <a:off x="931820" y="436469"/>
            <a:ext cx="1431189" cy="530069"/>
          </a:xfrm>
          <a:custGeom>
            <a:avLst/>
            <a:gdLst/>
            <a:ahLst/>
            <a:cxnLst/>
            <a:rect l="l" t="t" r="r" b="b"/>
            <a:pathLst>
              <a:path w="3013834" h="1654104">
                <a:moveTo>
                  <a:pt x="0" y="0"/>
                </a:moveTo>
                <a:lnTo>
                  <a:pt x="3013833" y="0"/>
                </a:lnTo>
                <a:lnTo>
                  <a:pt x="3013833" y="1654104"/>
                </a:lnTo>
                <a:lnTo>
                  <a:pt x="0" y="16541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BDB421A-60DD-4D89-AD32-8C766D679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4F9FC"/>
              </a:clrFrom>
              <a:clrTo>
                <a:srgbClr val="F4F9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3723" y="0"/>
            <a:ext cx="7293995" cy="6858000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E2A0B9C-9E09-4654-A8D1-992CC24A7C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2040756"/>
              </p:ext>
            </p:extLst>
          </p:nvPr>
        </p:nvGraphicFramePr>
        <p:xfrm>
          <a:off x="6986547" y="1631581"/>
          <a:ext cx="5205452" cy="4695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3E439BB1-410B-47A9-9159-F1DBE4D6DEE0}"/>
              </a:ext>
            </a:extLst>
          </p:cNvPr>
          <p:cNvSpPr/>
          <p:nvPr/>
        </p:nvSpPr>
        <p:spPr>
          <a:xfrm>
            <a:off x="7566122" y="1033872"/>
            <a:ext cx="4099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omic Sans MS" panose="030F0702030302020204" pitchFamily="66" charset="0"/>
              </a:rPr>
              <a:t>INDICADOR – Nº DE PACIENTES</a:t>
            </a:r>
            <a:endParaRPr lang="pt-BR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617DBFB-312C-4453-843F-4CFFA5EAF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8FCFD"/>
              </a:clrFrom>
              <a:clrTo>
                <a:srgbClr val="F8FC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80148" y="218113"/>
            <a:ext cx="8820140" cy="54108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5219DC-9B59-4DFA-944B-3AE96965B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943" y="5418161"/>
            <a:ext cx="807440" cy="210851"/>
          </a:xfrm>
          <a:prstGeom prst="rect">
            <a:avLst/>
          </a:prstGeom>
        </p:spPr>
      </p:pic>
      <p:graphicFrame>
        <p:nvGraphicFramePr>
          <p:cNvPr id="4" name="Espaço reservado para conteúdo 6" descr="Gráfico de colunas clusterizado representando&#10;Três séries para quatro categorias">
            <a:extLst>
              <a:ext uri="{FF2B5EF4-FFF2-40B4-BE49-F238E27FC236}">
                <a16:creationId xmlns:a16="http://schemas.microsoft.com/office/drawing/2014/main" id="{DC4581BC-90CD-475D-B8BB-FCBD97EED5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8543647"/>
              </p:ext>
            </p:extLst>
          </p:nvPr>
        </p:nvGraphicFramePr>
        <p:xfrm>
          <a:off x="7147419" y="3028426"/>
          <a:ext cx="4906163" cy="361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8574"/>
            <a:ext cx="12243227" cy="6829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14078C4-DD74-4D33-BADC-A3B043EA9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690635B-1DE4-4167-95F6-8655A22E0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55C7010-2402-459E-8B80-B41EAA22D6BA}"/>
              </a:ext>
            </a:extLst>
          </p:cNvPr>
          <p:cNvSpPr/>
          <p:nvPr/>
        </p:nvSpPr>
        <p:spPr>
          <a:xfrm>
            <a:off x="1275125" y="5033394"/>
            <a:ext cx="679510" cy="276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002060"/>
                </a:solidFill>
              </a:rPr>
              <a:t>PCD</a:t>
            </a:r>
          </a:p>
        </p:txBody>
      </p:sp>
    </p:spTree>
    <p:extLst>
      <p:ext uri="{BB962C8B-B14F-4D97-AF65-F5344CB8AC3E}">
        <p14:creationId xmlns:p14="http://schemas.microsoft.com/office/powerpoint/2010/main" val="31643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7A76C70-EB25-4957-9171-5B5B49A89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0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úde Fitness 16:9">
  <a:themeElements>
    <a:clrScheme name="Verde-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370_TF02922391.potx" id="{EEBBC864-2F8D-48D3-A19A-357CEBDDF870}" vid="{51A2ED3E-A7D0-4DC6-BD91-145BB59F2E1F}"/>
    </a:ext>
  </a:extLst>
</a:theme>
</file>

<file path=ppt/theme/theme2.xml><?xml version="1.0" encoding="utf-8"?>
<a:theme xmlns:a="http://schemas.openxmlformats.org/drawingml/2006/main" name="Tema do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de saúde e fitness (widescreen)</Template>
  <TotalTime>1003</TotalTime>
  <Words>82</Words>
  <Application>Microsoft Office PowerPoint</Application>
  <PresentationFormat>Widescreen</PresentationFormat>
  <Paragraphs>27</Paragraphs>
  <Slides>15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2" baseType="lpstr">
      <vt:lpstr>Arial</vt:lpstr>
      <vt:lpstr>Book Antiqua</vt:lpstr>
      <vt:lpstr>Bookman Old Style</vt:lpstr>
      <vt:lpstr>Calibri</vt:lpstr>
      <vt:lpstr>Calibri Light</vt:lpstr>
      <vt:lpstr>Comic Sans MS</vt:lpstr>
      <vt:lpstr>Saúde Fitness 16:9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CENTRO TEA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Seminário autismo</dc:title>
  <dc:creator>Mariana Falco</dc:creator>
  <cp:lastModifiedBy>Jamila de Lima Gomes</cp:lastModifiedBy>
  <cp:revision>63</cp:revision>
  <dcterms:created xsi:type="dcterms:W3CDTF">2026-04-25T15:17:40Z</dcterms:created>
  <dcterms:modified xsi:type="dcterms:W3CDTF">2026-04-28T16:44:16Z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