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5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809B-CD1F-417D-92EA-4F3FCCDE1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3D41A6-2584-4606-8C89-2D757E1E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159FA1-7894-4468-8995-6DD82F0B1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A25CF6-F45C-4D72-B63A-2E8657E5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EB99F1-F6D6-4BA9-BF8D-A69243AC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695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40711-33AF-4F6A-9421-A412CF767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4F465C-F377-44FB-8BCC-C14C24E37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F52CCB-5C1C-4467-8BF8-0491FB5F2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23D900-A7DF-4703-92F9-01F8D88A2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FE31B4-FCB3-4AB4-947A-55FCBE68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5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DDBEA5-0163-4A72-9871-DB1EE3D2F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5D43FB8-17D9-45CD-906C-815C96FAE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7C80BC-6749-4F4A-BDE5-4D66D58B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1942FE-8363-4102-9F2B-CC75D3E53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E4203A-115C-4B54-8B94-14E51C28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19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90CD1-5FC9-4282-A0ED-469B1130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1ACD3C-422C-4B43-A587-F86D813FB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05D0DE-BF6D-4A8A-B751-EDEBE2E6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61AD35-83A8-4A92-8B0F-F6790AF00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4D7EA4-C505-4FAF-987C-3171C38C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90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0C10E1-21B3-4DCA-86F5-B8D738BFB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804006-CD22-4D6E-AB01-72B13F0E0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EFC128-79C2-485D-83E5-E3539217B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48E364-6CB2-4F1F-AF8F-BAAD38F9F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0D2048-841B-4D51-9BA0-5A972B5A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729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9D5FF-CF15-46FC-AAFA-171960E8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F3FD49-E87F-46AC-AFCA-717132405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6561C54-0BE2-4450-994C-4C6EF242F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7E13FA-BCBC-4EA1-8EDF-95C0A1157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9DDE44B-94FD-4267-A521-B2F15044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C39F8F-C246-44C4-A3BD-ABF16C4C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003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77E48-607B-4FCB-8CAB-4182A9B3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4116B5-CCC3-44AE-8F7C-67E0546B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594562-06F7-4636-B9FE-E44982889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64156E4-0F9C-4FBD-8FE6-359C24131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D476C1-7EC7-4A7D-8928-782AF7117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E762DD8-CD95-4FB3-9CF7-18CE054D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5249851-4200-4ACD-ABCF-D028846E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20FE35B-EDF6-4E81-9C19-F8BB1EF3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5652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3E2E1-4BE1-4C05-A4F6-DE3ED7B5C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85A0878-3851-447F-875A-EE0597B6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7EECF61-0A6D-443B-95B3-31008312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E81BD5-45BC-498C-A117-895ACC70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69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5C890CF-2F80-4FEA-832C-05C9E6A64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4AC9138-A19C-4DCC-9AE8-CA23500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F4A473-FF2B-437E-8596-C95F35ED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94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067AF-4754-469F-9365-87BB9475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AEEA8F-6CED-45BF-B026-2E70E5D9F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8FB1B4-1FC2-4636-B61B-686ED5A1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B452FC0-3C74-4B4D-80BA-472B1A84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5D4900-C25A-48CF-95C7-C2F5F821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4ABA86-4FCA-41B3-B332-AFA0D785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8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F6CAC-AD0D-4B49-ABD5-00774CF31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92E22DD-E54C-4EE1-A8ED-ACF73E2C51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7212FD-E71B-4824-88B2-6995F37D9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424398-383A-4C47-8F75-9278B9D0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F7C0CA-EE7C-4DF6-8562-B4FB9DCF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6FAB35-B273-4ADC-B73C-9E199998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64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375BF03-E974-4BC3-B0A4-54FD51C4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A6151F-5BB6-46F6-9DF6-1EB21DC14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1E352B-431E-43FC-8B0E-CA1E4834A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3CDC4-33AE-481B-BDDF-86F678B1AB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CD8369-C4A4-47D2-9DC1-07F7AC674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7F9694-4970-4283-9340-0E73BE8BB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F8E1F-1452-425B-BFB8-D1FB1714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74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573530-6526-406C-9C8A-C568516A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88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D3BE6C-FAE7-44E9-A978-FFE83D806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7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5E0D03-F40A-4285-9DE1-BB9D773D3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6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09ED95-7CEC-4D2D-8B4C-8BAF0F425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68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1D43F7-8180-47F0-94BA-6F700B210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10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2FB41F-D1E1-4571-8D36-D1A0959D2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51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021C14-CFB7-439B-AE62-38AC9AB53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38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C52592-6FA7-40B0-B7B2-935FFD2B9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27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FB06B0-4878-488D-8D05-94D5AC3FB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16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406F07-B547-4FD5-B578-E300977C1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8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94ACE96-A5B6-4034-84BD-42491CA4E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4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769CFD-5D0C-4061-BED7-79281A9AC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87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4F4C1D-BE18-46C0-809E-36E1796B6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9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4BD2D7-2FED-4C27-AED0-81F772914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79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FD7DA69-38AC-419B-8FFD-C20D346C0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97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7DB7CC-49FD-46AA-AB61-22835490B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94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ECBA94B-47E7-4473-8ADF-60981C50D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42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BD22DE-AF27-4ED8-9361-CD8CAD65E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80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86BEB27-B365-4933-B8DB-B65D9EE7F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15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15FC7B1-2F4A-4AF8-A17F-6B5322F6F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19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6A2E1E-DF9D-4507-BE4C-37039DE68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62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A22DF9-82C0-4A5F-87A7-F00CF2202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57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284AAE-DC0C-4C39-A60E-9C8252571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72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443B2E-68C5-4BBE-B92B-82D018B64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42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BAEDB6-141C-4F90-8BC1-486247243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39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234B23-DEEE-429D-8146-D761C8E25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67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32B686-B43A-4EE9-8F64-2AE2A4B74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01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2FD5FF-F4CE-47FF-991F-9510481A1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30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ABE8852-D067-4DBF-88D0-A63DE20DF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30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01A4C96-0B7A-4256-A7C7-B85954B6A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07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C915BFC-65F2-45E3-802A-6FE83FFC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66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4C977F-25F8-457D-9C48-2CD5AC75A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47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D28C97-6B38-41B0-8346-B583AC6CA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1CDA2F-B79F-4F92-B921-74AF0113F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2D7419-38C3-4EF5-9B3D-0ABB6EE4F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97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993F0C-309D-4B65-BDF3-D50D65CC9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31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404655-699F-4333-AB2C-9907F13B7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2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E158CE6-A74F-43B4-B8B9-C18271A24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71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50209AA-9485-4D02-939D-FA56EEF60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79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970025-B70B-46DE-A49C-EE884EAAC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9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524EC6-7F14-47F3-A14F-5E61E5A5E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0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C12C6DF-1929-4256-B7E3-05160E41C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9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F396E80-F225-44F0-BB16-022BF9DE8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816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E36630-E50F-49D8-948D-D4A56B4E8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F18633-02C1-4B2B-AE79-EA1D009E8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84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2C3856-EBF6-46EF-877A-67C74D1C8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320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164DB7-F266-499B-867A-038CB986E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182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D9E7D21-8DB2-4F9C-940D-D644B8847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29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38B6C8-7813-4E1A-85F8-ED80A518D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58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583B9AE-13DB-4E0B-B5DC-DAF27353E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134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162AC6-AB6F-4988-9EF2-9E6CBC4BE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460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B99C1A-C7BD-4819-B56B-C6CC69914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385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6A04D2-1880-47C6-A9AC-CC557FFAA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24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BDAA8E-E8CB-4213-ABA8-C82561521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89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67C379-5E5A-4643-B41A-539550913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43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B4F10A-1B0C-412F-A3C6-80671D27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268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BB0203-11BE-4F9B-BF4C-02EED3D30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279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26C5BE-4B34-4EBF-BC9D-8F46092B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547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6F96A2-BE37-4FDE-9EA6-132A8546B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808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72472C-9AC1-4490-8077-DE2DCEC72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135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7A12775-7170-491E-A15D-5399773D4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453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35D40E9-56B5-4A66-A6E4-36B3E848F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003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4A62D7-D877-4021-BF02-934B2F1AB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342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199250-2D4D-4A41-BE35-4E81CEFAF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11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268FC3-76B4-40AE-A4A8-21E6993FF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6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2FCE877-6418-4ED1-BEAA-5F48F8812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77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A6057E-80AB-4316-86F5-9E0E8ED3A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62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67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Adriano Silva</dc:creator>
  <cp:lastModifiedBy>Ana Cláudia Bazé de Lima</cp:lastModifiedBy>
  <cp:revision>2</cp:revision>
  <dcterms:created xsi:type="dcterms:W3CDTF">2026-05-12T20:04:01Z</dcterms:created>
  <dcterms:modified xsi:type="dcterms:W3CDTF">2026-05-12T20:30:49Z</dcterms:modified>
</cp:coreProperties>
</file>