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8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48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87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03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39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76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36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81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44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1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7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2F15-50E2-49AD-BD1A-03F109C0D4F8}" type="datetimeFigureOut">
              <a:rPr lang="pt-BR" smtClean="0"/>
              <a:t>11/04/2025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6EF26-0965-4919-AB2C-11714EADC4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73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8B82255-B72C-DD48-8C4B-E5284E0F3B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36" y="245905"/>
            <a:ext cx="983144" cy="9345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42E80EF-5640-750D-25B4-D46776E023D2}"/>
              </a:ext>
            </a:extLst>
          </p:cNvPr>
          <p:cNvSpPr txBox="1"/>
          <p:nvPr/>
        </p:nvSpPr>
        <p:spPr>
          <a:xfrm>
            <a:off x="1102164" y="785774"/>
            <a:ext cx="553452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PREFEITO MUNICIPAL DA ESTÂNCIA TURÍSTICA DE TREMEMBÉ</a:t>
            </a:r>
            <a:endParaRPr lang="pt-BR" sz="13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FBEA0E4-EF57-F6A8-BF5C-03EB2E03C337}"/>
              </a:ext>
            </a:extLst>
          </p:cNvPr>
          <p:cNvSpPr txBox="1"/>
          <p:nvPr/>
        </p:nvSpPr>
        <p:spPr>
          <a:xfrm>
            <a:off x="1151002" y="477997"/>
            <a:ext cx="1443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EXMO. SR</a:t>
            </a:r>
            <a:r>
              <a:rPr lang="pt-BR" sz="1400" b="1" dirty="0"/>
              <a:t>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FC0B9FF-F0A2-762D-6629-7D9712EE1940}"/>
              </a:ext>
            </a:extLst>
          </p:cNvPr>
          <p:cNvSpPr txBox="1"/>
          <p:nvPr/>
        </p:nvSpPr>
        <p:spPr>
          <a:xfrm>
            <a:off x="64798" y="1225267"/>
            <a:ext cx="6571893" cy="1992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RAZAO SOCIAL: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INSCRIÇÃO ESTADUAL Nº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CNPJ/........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</a:t>
            </a:r>
          </a:p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RESIDENTE A...................................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:...............................................................Nº.............</a:t>
            </a:r>
          </a:p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BAIRRO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:............................................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CIDADE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:......................................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</a:t>
            </a:r>
          </a:p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TELEFONE PARA CONTATO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Obrigatório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Obrigatório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):.........................................................................................................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20B9FB1-CE22-637E-A2C7-9ECD1FE6838B}"/>
              </a:ext>
            </a:extLst>
          </p:cNvPr>
          <p:cNvSpPr txBox="1"/>
          <p:nvPr/>
        </p:nvSpPr>
        <p:spPr>
          <a:xfrm>
            <a:off x="0" y="3164303"/>
            <a:ext cx="652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Ex.a</a:t>
            </a:r>
            <a: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solicitar junto ao Serviço competente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A01C923-704A-3ADF-2A29-20CB76D612D1}"/>
              </a:ext>
            </a:extLst>
          </p:cNvPr>
          <p:cNvSpPr txBox="1"/>
          <p:nvPr/>
        </p:nvSpPr>
        <p:spPr>
          <a:xfrm>
            <a:off x="83250" y="3417852"/>
            <a:ext cx="6523055" cy="4629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Inscrição Municipal de (a):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:...........................................................................................</a:t>
            </a:r>
          </a:p>
          <a:p>
            <a:pPr>
              <a:lnSpc>
                <a:spcPct val="150000"/>
              </a:lnSpc>
              <a:buSzPct val="130000"/>
            </a:pP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......................................................................................................................................................................</a:t>
            </a:r>
            <a:endParaRPr lang="pt-B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Transferência de (a) firma: 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..............................................................................................................................................................</a:t>
            </a: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Baixa da atividade de (a):................................................................</a:t>
            </a: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Renovação C. L. I.:..........................................................................</a:t>
            </a: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Licença para : ..................................................................................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Certidão Negativa de (o):................................................................. 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SzPct val="130000"/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OUTROS: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  <a:buSzPct val="130000"/>
            </a:pP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  <a:buSzPct val="130000"/>
            </a:pP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  <a:buSzPct val="130000"/>
            </a:pP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Pct val="130000"/>
            </a:pP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E277B13-C3AF-EEA4-B952-39E6A73B8449}"/>
              </a:ext>
            </a:extLst>
          </p:cNvPr>
          <p:cNvSpPr txBox="1"/>
          <p:nvPr/>
        </p:nvSpPr>
        <p:spPr>
          <a:xfrm>
            <a:off x="3760759" y="7447288"/>
            <a:ext cx="276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Nestes Termos</a:t>
            </a:r>
          </a:p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</a:t>
            </a:r>
          </a:p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Tremembé, ________/_____/________</a:t>
            </a:r>
          </a:p>
          <a:p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B506C49-FC41-7CE9-38B5-E8DDB8F17F3F}"/>
              </a:ext>
            </a:extLst>
          </p:cNvPr>
          <p:cNvSpPr txBox="1"/>
          <p:nvPr/>
        </p:nvSpPr>
        <p:spPr>
          <a:xfrm>
            <a:off x="113636" y="8829098"/>
            <a:ext cx="3730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Retirado em ______/______/______</a:t>
            </a:r>
          </a:p>
          <a:p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</a:t>
            </a:r>
          </a:p>
          <a:p>
            <a:r>
              <a: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por extenso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178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111</TotalTime>
  <Words>114</Words>
  <Application>Microsoft Office PowerPoint</Application>
  <PresentationFormat>Papel A4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Via Rapida Empresa CASSIO</dc:creator>
  <cp:lastModifiedBy>Cassio Mancastropi</cp:lastModifiedBy>
  <cp:revision>6</cp:revision>
  <cp:lastPrinted>2024-05-15T19:04:55Z</cp:lastPrinted>
  <dcterms:created xsi:type="dcterms:W3CDTF">2024-05-15T18:10:48Z</dcterms:created>
  <dcterms:modified xsi:type="dcterms:W3CDTF">2025-04-11T12:49:47Z</dcterms:modified>
</cp:coreProperties>
</file>