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3CA-E19D-4C6C-AAF8-3047ABE5D46E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44D0-EBC2-4926-B78B-514CC1512E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79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A3CA-E19D-4C6C-AAF8-3047ABE5D46E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44D0-EBC2-4926-B78B-514CC1512E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76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Participação Popular </a:t>
            </a:r>
            <a:br>
              <a:rPr lang="pt-BR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PPA 2026-2029</a:t>
            </a:r>
            <a:endParaRPr lang="pt-BR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Agradecemos a participação de todos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Agenda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5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ln>
                  <a:solidFill>
                    <a:srgbClr val="00B050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Considerações Finais</a:t>
            </a:r>
            <a:endParaRPr lang="pt-BR" sz="3600" b="1" dirty="0">
              <a:ln>
                <a:solidFill>
                  <a:srgbClr val="00B050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22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Apresentação na tela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Participação Popular  PPA 2026-2029</vt:lpstr>
      <vt:lpstr>Introdução</vt:lpstr>
      <vt:lpstr>Introdução</vt:lpstr>
      <vt:lpstr>Agenda</vt:lpstr>
      <vt:lpstr>Resultados</vt:lpstr>
      <vt:lpstr>Resultados</vt:lpstr>
      <vt:lpstr>Resultados</vt:lpstr>
      <vt:lpstr>Resultados</vt:lpstr>
      <vt:lpstr>Considerações Finais</vt:lpstr>
      <vt:lpstr>Agradecemos a participação de todos</vt:lpstr>
    </vt:vector>
  </TitlesOfParts>
  <Company>HORFA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Participação Popular  PPA 2026-2029</dc:title>
  <dc:creator>Eliete Peruchi</dc:creator>
  <cp:lastModifiedBy>Eliete Peruchi</cp:lastModifiedBy>
  <cp:revision>1</cp:revision>
  <dcterms:created xsi:type="dcterms:W3CDTF">2025-08-29T19:41:17Z</dcterms:created>
  <dcterms:modified xsi:type="dcterms:W3CDTF">2025-08-29T19:41:18Z</dcterms:modified>
</cp:coreProperties>
</file>