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8" r:id="rId2"/>
    <p:sldId id="283" r:id="rId3"/>
    <p:sldId id="297" r:id="rId4"/>
    <p:sldId id="300" r:id="rId5"/>
    <p:sldId id="299" r:id="rId6"/>
    <p:sldId id="301" r:id="rId7"/>
    <p:sldId id="304" r:id="rId8"/>
    <p:sldId id="292" r:id="rId9"/>
    <p:sldId id="374" r:id="rId10"/>
    <p:sldId id="302" r:id="rId11"/>
    <p:sldId id="376" r:id="rId12"/>
    <p:sldId id="303" r:id="rId13"/>
    <p:sldId id="295" r:id="rId14"/>
    <p:sldId id="390" r:id="rId15"/>
    <p:sldId id="315" r:id="rId16"/>
    <p:sldId id="316" r:id="rId17"/>
    <p:sldId id="318" r:id="rId18"/>
    <p:sldId id="319" r:id="rId19"/>
    <p:sldId id="321" r:id="rId20"/>
    <p:sldId id="317" r:id="rId21"/>
    <p:sldId id="320" r:id="rId22"/>
    <p:sldId id="360" r:id="rId23"/>
    <p:sldId id="392" r:id="rId24"/>
    <p:sldId id="391" r:id="rId25"/>
  </p:sldIdLst>
  <p:sldSz cx="12192000" cy="6858000"/>
  <p:notesSz cx="6797675" cy="9926638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cap="none" spc="0" baseline="0">
        <a:solidFill>
          <a:schemeClr val="tx1"/>
        </a:solidFill>
        <a:effectLst/>
        <a:latin typeface="Candara" pitchFamily="2" charset="0"/>
        <a:ea typeface="Candara" pitchFamily="2" charset="0"/>
        <a:cs typeface="Candara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31209177" val="1034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31209177" val="0"/>
      <pr:trialVersion xmlns:mc="http://schemas.openxmlformats.org/markup-compatibility/2006" xmlns:p14="http://schemas.microsoft.com/office/powerpoint/2010/main" xmlns:p15="http://schemas.microsoft.com/office/powerpoint/2012/main" xmlns:pr="smNativeData" xmlns="smNativeData" id="1631209177" val="255976680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31209177" snapToBorder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866" y="2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eli\Meu%20Drive\Google%20Drive\CONT&#193;BIL\PROJE&#199;&#213;ES%20OR&#199;AMENT&#193;RIAS\custos%20janeiro%202017%20a%20agosto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</a:t>
            </a:r>
            <a:r>
              <a:rPr lang="pt-BR" baseline="0"/>
              <a:t> das Receitas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'receitas 2017 a 2024'!$AO$6:$AX$6</c:f>
              <c:strCache>
                <c:ptCount val="10"/>
                <c:pt idx="0">
                  <c:v> RECEITAS 2017 </c:v>
                </c:pt>
                <c:pt idx="1">
                  <c:v>RECEITAS 2018</c:v>
                </c:pt>
                <c:pt idx="2">
                  <c:v>RECEITAS 2019</c:v>
                </c:pt>
                <c:pt idx="3">
                  <c:v>RECEITAS 2020</c:v>
                </c:pt>
                <c:pt idx="4">
                  <c:v>RECEITAS 2021</c:v>
                </c:pt>
                <c:pt idx="5">
                  <c:v>RECEITAS 2022</c:v>
                </c:pt>
                <c:pt idx="6">
                  <c:v>RECEITAS 2023</c:v>
                </c:pt>
                <c:pt idx="7">
                  <c:v>PREVISÃO RECEITAS 2024</c:v>
                </c:pt>
                <c:pt idx="8">
                  <c:v>PREVISÃO RECEITAS 2025</c:v>
                </c:pt>
                <c:pt idx="9">
                  <c:v>PREVISÃO RECEITAS 2026</c:v>
                </c:pt>
              </c:strCache>
            </c:strRef>
          </c:cat>
          <c:val>
            <c:numRef>
              <c:f>'receitas 2017 a 2024'!$AO$7:$AX$7</c:f>
              <c:numCache>
                <c:formatCode>_("R$"* #,##0.00_);_("R$"* \(#,##0.00\);_("R$"* "-"??_);_(@_)</c:formatCode>
                <c:ptCount val="10"/>
                <c:pt idx="0" formatCode="_(* #,##0.00_);_(* \(#,##0.00\);_(* &quot;-&quot;??_);_(@_)">
                  <c:v>65867139.909999996</c:v>
                </c:pt>
                <c:pt idx="1">
                  <c:v>68631350.799999997</c:v>
                </c:pt>
                <c:pt idx="2">
                  <c:v>73684614.920000002</c:v>
                </c:pt>
                <c:pt idx="3">
                  <c:v>76570928.829999998</c:v>
                </c:pt>
                <c:pt idx="4">
                  <c:v>83203582.900000006</c:v>
                </c:pt>
                <c:pt idx="5">
                  <c:v>100442604.97</c:v>
                </c:pt>
                <c:pt idx="6">
                  <c:v>98860511.849999994</c:v>
                </c:pt>
                <c:pt idx="7">
                  <c:v>111535604.69000001</c:v>
                </c:pt>
                <c:pt idx="8">
                  <c:v>111835337.02</c:v>
                </c:pt>
                <c:pt idx="9">
                  <c:v>115749573.81999999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D-4C48-A72F-A38720626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1866384"/>
        <c:axId val="1131868560"/>
      </c:barChart>
      <c:catAx>
        <c:axId val="113186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1868560"/>
        <c:crosses val="autoZero"/>
        <c:auto val="1"/>
        <c:lblAlgn val="ctr"/>
        <c:lblOffset val="100"/>
        <c:noMultiLvlLbl val="0"/>
      </c:catAx>
      <c:valAx>
        <c:axId val="113186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186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128" b="1" i="0" u="none" strike="noStrike" kern="1200" cap="all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cap="all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Receitas</a:t>
            </a:r>
            <a:r>
              <a:rPr lang="en-US" sz="2128" b="1" i="0" u="none" strike="noStrike" kern="1200" cap="all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2024</a:t>
            </a:r>
          </a:p>
        </c:rich>
      </c:tx>
      <c:layout>
        <c:manualLayout>
          <c:xMode val="edge"/>
          <c:yMode val="edge"/>
          <c:x val="0.8343472082350214"/>
          <c:y val="5.2437977846234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128" b="1" i="0" u="none" strike="noStrike" kern="1200" cap="all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 Receitas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B9-44BE-98BD-E7C8A1F4FEFA}"/>
              </c:ext>
            </c:extLst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B9-44BE-98BD-E7C8A1F4FEFA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B9-44BE-98BD-E7C8A1F4FEFA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B9-44BE-98BD-E7C8A1F4FEFA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B9-44BE-98BD-E7C8A1F4FEFA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B9-44BE-98BD-E7C8A1F4FEFA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B9-44BE-98BD-E7C8A1F4FEFA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B9-44BE-98BD-E7C8A1F4FEFA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B9-44BE-98BD-E7C8A1F4FEFA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B9-44BE-98BD-E7C8A1F4FEFA}"/>
              </c:ext>
            </c:extLst>
          </c:dPt>
          <c:dLbls>
            <c:dLbl>
              <c:idx val="4"/>
              <c:layout>
                <c:manualLayout>
                  <c:x val="-3.5515814979988659E-2"/>
                  <c:y val="-0.319428864008315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B9-44BE-98BD-E7C8A1F4F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Plan1!$A$2:$A$11</c:f>
              <c:strCache>
                <c:ptCount val="10"/>
                <c:pt idx="0">
                  <c:v>Impostos, Taxas e Contribuições de Melhoria</c:v>
                </c:pt>
                <c:pt idx="1">
                  <c:v>Contribuições</c:v>
                </c:pt>
                <c:pt idx="2">
                  <c:v>Receita Patrimonial</c:v>
                </c:pt>
                <c:pt idx="3">
                  <c:v>Receita de Serviços</c:v>
                </c:pt>
                <c:pt idx="4">
                  <c:v>Transferências Correntes</c:v>
                </c:pt>
                <c:pt idx="5">
                  <c:v>Ourtas Receitas Corrrentes</c:v>
                </c:pt>
                <c:pt idx="6">
                  <c:v>Alienação de Bens </c:v>
                </c:pt>
                <c:pt idx="7">
                  <c:v>Transferências de Capital</c:v>
                </c:pt>
                <c:pt idx="8">
                  <c:v>Deduções para o Fundeb</c:v>
                </c:pt>
                <c:pt idx="9">
                  <c:v>Receitas Intraorçamentárias</c:v>
                </c:pt>
              </c:strCache>
            </c:strRef>
          </c:cat>
          <c:val>
            <c:numRef>
              <c:f>Plan1!$B$2:$B$11</c:f>
              <c:numCache>
                <c:formatCode>_(* #,##0.00_);_(* \(#,##0.00\);_(* "-"??_);_(@_)</c:formatCode>
                <c:ptCount val="10"/>
                <c:pt idx="0">
                  <c:v>16072251.24</c:v>
                </c:pt>
                <c:pt idx="1">
                  <c:v>3098765.47</c:v>
                </c:pt>
                <c:pt idx="2">
                  <c:v>2469103.81</c:v>
                </c:pt>
                <c:pt idx="3">
                  <c:v>2191074.9700000002</c:v>
                </c:pt>
                <c:pt idx="4">
                  <c:v>92857852.969999999</c:v>
                </c:pt>
                <c:pt idx="5">
                  <c:v>100214.93</c:v>
                </c:pt>
                <c:pt idx="6">
                  <c:v>0</c:v>
                </c:pt>
                <c:pt idx="7">
                  <c:v>1200000</c:v>
                </c:pt>
                <c:pt idx="8">
                  <c:v>-11303889.539999999</c:v>
                </c:pt>
                <c:pt idx="9">
                  <c:v>4850230.84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0B9-44BE-98BD-E7C8A1F4FEF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Despesas 2024</a:t>
            </a:r>
          </a:p>
        </c:rich>
      </c:tx>
      <c:layout>
        <c:manualLayout>
          <c:xMode val="edge"/>
          <c:yMode val="edge"/>
          <c:x val="0.84796906937771432"/>
          <c:y val="4.5512861863088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Despesas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25-4F3A-8096-02FD42F33B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25-4F3A-8096-02FD42F33B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125-4F3A-8096-02FD42F33B8A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125-4F3A-8096-02FD42F33B8A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125-4F3A-8096-02FD42F33B8A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125-4F3A-8096-02FD42F33B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125-4F3A-8096-02FD42F33B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125-4F3A-8096-02FD42F33B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125-4F3A-8096-02FD42F33B8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125-4F3A-8096-02FD42F33B8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125-4F3A-8096-02FD42F33B8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125-4F3A-8096-02FD42F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Pessoal e Encargos</c:v>
                </c:pt>
                <c:pt idx="1">
                  <c:v>Outras Despesas Correntes</c:v>
                </c:pt>
                <c:pt idx="2">
                  <c:v>Juros e Encargos da Dívida</c:v>
                </c:pt>
                <c:pt idx="3">
                  <c:v>Investimentos</c:v>
                </c:pt>
                <c:pt idx="4">
                  <c:v>Amortização da Dívida</c:v>
                </c:pt>
                <c:pt idx="5">
                  <c:v>Reserva de Contingência</c:v>
                </c:pt>
              </c:strCache>
            </c:strRef>
          </c:cat>
          <c:val>
            <c:numRef>
              <c:f>Plan1!$B$2:$B$7</c:f>
              <c:numCache>
                <c:formatCode>#,##0.00</c:formatCode>
                <c:ptCount val="6"/>
                <c:pt idx="0">
                  <c:v>50264261.409999996</c:v>
                </c:pt>
                <c:pt idx="1">
                  <c:v>57173285.840000004</c:v>
                </c:pt>
                <c:pt idx="2">
                  <c:v>145000</c:v>
                </c:pt>
                <c:pt idx="3">
                  <c:v>1859086.55</c:v>
                </c:pt>
                <c:pt idx="4">
                  <c:v>450000</c:v>
                </c:pt>
                <c:pt idx="5">
                  <c:v>1643970.89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25-4F3A-8096-02FD42F33B8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DA507-1E29-4E0C-904A-010C9CB47EBA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</dgm:pt>
    <dgm:pt modelId="{5922D6EF-9166-4CE8-8AC4-4BCF81652410}">
      <dgm:prSet phldrT="[Texto]"/>
      <dgm:spPr/>
      <dgm:t>
        <a:bodyPr/>
        <a:lstStyle/>
        <a:p>
          <a:r>
            <a:rPr lang="pt-BR" dirty="0"/>
            <a:t>LDO 2022 E </a:t>
          </a:r>
        </a:p>
        <a:p>
          <a:r>
            <a:rPr lang="pt-BR" dirty="0"/>
            <a:t>LOA 2022</a:t>
          </a:r>
        </a:p>
      </dgm:t>
    </dgm:pt>
    <dgm:pt modelId="{42A67E1E-0C73-46EC-A513-3DEF357D5D77}" type="parTrans" cxnId="{14F0755E-0174-4C33-9799-BE2EA48083B1}">
      <dgm:prSet/>
      <dgm:spPr/>
      <dgm:t>
        <a:bodyPr/>
        <a:lstStyle/>
        <a:p>
          <a:endParaRPr lang="pt-BR"/>
        </a:p>
      </dgm:t>
    </dgm:pt>
    <dgm:pt modelId="{CC77CB3A-2EE5-4338-99FE-8F187C2DCC6B}" type="sibTrans" cxnId="{14F0755E-0174-4C33-9799-BE2EA48083B1}">
      <dgm:prSet/>
      <dgm:spPr/>
      <dgm:t>
        <a:bodyPr/>
        <a:lstStyle/>
        <a:p>
          <a:endParaRPr lang="pt-BR"/>
        </a:p>
      </dgm:t>
    </dgm:pt>
    <dgm:pt modelId="{5304E49C-9392-43AE-8D51-0000ED2FE8F8}">
      <dgm:prSet phldrT="[Texto]"/>
      <dgm:spPr/>
      <dgm:t>
        <a:bodyPr/>
        <a:lstStyle/>
        <a:p>
          <a:r>
            <a:rPr lang="pt-BR" dirty="0"/>
            <a:t>LDO 2023 E </a:t>
          </a:r>
        </a:p>
        <a:p>
          <a:r>
            <a:rPr lang="pt-BR" dirty="0"/>
            <a:t>LOA 2023</a:t>
          </a:r>
        </a:p>
      </dgm:t>
    </dgm:pt>
    <dgm:pt modelId="{5B334CD8-4475-482C-9160-8E4FDA445E1A}" type="parTrans" cxnId="{89E61552-E30E-4200-9C0F-7D294D5A2967}">
      <dgm:prSet/>
      <dgm:spPr/>
      <dgm:t>
        <a:bodyPr/>
        <a:lstStyle/>
        <a:p>
          <a:endParaRPr lang="pt-BR"/>
        </a:p>
      </dgm:t>
    </dgm:pt>
    <dgm:pt modelId="{E0F53AC6-34DC-4E54-9E0E-79D1A82EF83E}" type="sibTrans" cxnId="{89E61552-E30E-4200-9C0F-7D294D5A2967}">
      <dgm:prSet/>
      <dgm:spPr/>
      <dgm:t>
        <a:bodyPr/>
        <a:lstStyle/>
        <a:p>
          <a:endParaRPr lang="pt-BR"/>
        </a:p>
      </dgm:t>
    </dgm:pt>
    <dgm:pt modelId="{B08C8E8F-25AE-44D0-8182-46B1FB1A3F1F}">
      <dgm:prSet phldrT="[Texto]"/>
      <dgm:spPr/>
      <dgm:t>
        <a:bodyPr/>
        <a:lstStyle/>
        <a:p>
          <a:r>
            <a:rPr lang="pt-BR" dirty="0"/>
            <a:t>LDO 2024 </a:t>
          </a:r>
        </a:p>
        <a:p>
          <a:r>
            <a:rPr lang="pt-BR" dirty="0"/>
            <a:t>E </a:t>
          </a:r>
        </a:p>
        <a:p>
          <a:r>
            <a:rPr lang="pt-BR" dirty="0"/>
            <a:t>LOA 2024</a:t>
          </a:r>
        </a:p>
      </dgm:t>
    </dgm:pt>
    <dgm:pt modelId="{1F3F2491-F983-4F9A-96C5-C5BE4E99F16B}" type="parTrans" cxnId="{CF25D767-57D1-423F-9B63-17CF645F4922}">
      <dgm:prSet/>
      <dgm:spPr/>
      <dgm:t>
        <a:bodyPr/>
        <a:lstStyle/>
        <a:p>
          <a:endParaRPr lang="pt-BR"/>
        </a:p>
      </dgm:t>
    </dgm:pt>
    <dgm:pt modelId="{E412666E-1EE8-418B-9383-547F210B4A98}" type="sibTrans" cxnId="{CF25D767-57D1-423F-9B63-17CF645F4922}">
      <dgm:prSet/>
      <dgm:spPr/>
      <dgm:t>
        <a:bodyPr/>
        <a:lstStyle/>
        <a:p>
          <a:endParaRPr lang="pt-BR"/>
        </a:p>
      </dgm:t>
    </dgm:pt>
    <dgm:pt modelId="{D3EE64EF-97F3-4636-B00B-B006C7EEDCF3}">
      <dgm:prSet phldrT="[Texto]"/>
      <dgm:spPr/>
      <dgm:t>
        <a:bodyPr/>
        <a:lstStyle/>
        <a:p>
          <a:r>
            <a:rPr lang="pt-BR" dirty="0"/>
            <a:t>LDO 2025 </a:t>
          </a:r>
        </a:p>
        <a:p>
          <a:r>
            <a:rPr lang="pt-BR" dirty="0"/>
            <a:t>E </a:t>
          </a:r>
        </a:p>
        <a:p>
          <a:r>
            <a:rPr lang="pt-BR" dirty="0"/>
            <a:t>LOA 2025</a:t>
          </a:r>
        </a:p>
      </dgm:t>
    </dgm:pt>
    <dgm:pt modelId="{4749F960-B924-476F-8C55-CD31D05F729A}" type="parTrans" cxnId="{312857F0-C0AC-4321-AB77-26456FFB7B3D}">
      <dgm:prSet/>
      <dgm:spPr/>
      <dgm:t>
        <a:bodyPr/>
        <a:lstStyle/>
        <a:p>
          <a:endParaRPr lang="pt-BR"/>
        </a:p>
      </dgm:t>
    </dgm:pt>
    <dgm:pt modelId="{2F78DD34-F601-4459-AD30-538071E89A10}" type="sibTrans" cxnId="{312857F0-C0AC-4321-AB77-26456FFB7B3D}">
      <dgm:prSet/>
      <dgm:spPr/>
      <dgm:t>
        <a:bodyPr/>
        <a:lstStyle/>
        <a:p>
          <a:endParaRPr lang="pt-BR"/>
        </a:p>
      </dgm:t>
    </dgm:pt>
    <dgm:pt modelId="{7EB641DD-118B-4046-BF74-F992EF3853F5}">
      <dgm:prSet phldrT="[Texto]"/>
      <dgm:spPr/>
      <dgm:t>
        <a:bodyPr/>
        <a:lstStyle/>
        <a:p>
          <a:r>
            <a:rPr lang="pt-BR" dirty="0"/>
            <a:t>PPA 2022-2025</a:t>
          </a:r>
        </a:p>
      </dgm:t>
    </dgm:pt>
    <dgm:pt modelId="{82AA8336-7B86-4997-89C3-04C7416A9B57}" type="sibTrans" cxnId="{2A45C920-8890-49BF-8D9A-5433EE503C93}">
      <dgm:prSet/>
      <dgm:spPr/>
      <dgm:t>
        <a:bodyPr/>
        <a:lstStyle/>
        <a:p>
          <a:endParaRPr lang="pt-BR"/>
        </a:p>
      </dgm:t>
    </dgm:pt>
    <dgm:pt modelId="{8A631D06-6F4A-46F8-A78A-77AFF4A158AB}" type="parTrans" cxnId="{2A45C920-8890-49BF-8D9A-5433EE503C93}">
      <dgm:prSet/>
      <dgm:spPr/>
      <dgm:t>
        <a:bodyPr/>
        <a:lstStyle/>
        <a:p>
          <a:endParaRPr lang="pt-BR"/>
        </a:p>
      </dgm:t>
    </dgm:pt>
    <dgm:pt modelId="{CC5AF1D8-F304-4CDC-ABDE-0A1BF8F54400}" type="pres">
      <dgm:prSet presAssocID="{B52DA507-1E29-4E0C-904A-010C9CB47EBA}" presName="CompostProcess" presStyleCnt="0">
        <dgm:presLayoutVars>
          <dgm:dir/>
          <dgm:resizeHandles val="exact"/>
        </dgm:presLayoutVars>
      </dgm:prSet>
      <dgm:spPr/>
    </dgm:pt>
    <dgm:pt modelId="{0F8A2AF2-D4C8-4F28-97ED-968FC3B0B049}" type="pres">
      <dgm:prSet presAssocID="{B52DA507-1E29-4E0C-904A-010C9CB47EBA}" presName="arrow" presStyleLbl="bgShp" presStyleIdx="0" presStyleCnt="1" custLinFactNeighborX="-124" custLinFactNeighborY="239"/>
      <dgm:spPr/>
    </dgm:pt>
    <dgm:pt modelId="{1DE99883-F40F-4264-989C-A4349A5D35C3}" type="pres">
      <dgm:prSet presAssocID="{B52DA507-1E29-4E0C-904A-010C9CB47EBA}" presName="linearProcess" presStyleCnt="0"/>
      <dgm:spPr/>
    </dgm:pt>
    <dgm:pt modelId="{DA282543-1ABE-49B5-8513-FD4934262786}" type="pres">
      <dgm:prSet presAssocID="{7EB641DD-118B-4046-BF74-F992EF3853F5}" presName="textNode" presStyleLbl="node1" presStyleIdx="0" presStyleCnt="5" custScaleX="288807" custScaleY="106322" custLinFactNeighborX="-3446">
        <dgm:presLayoutVars>
          <dgm:bulletEnabled val="1"/>
        </dgm:presLayoutVars>
      </dgm:prSet>
      <dgm:spPr/>
    </dgm:pt>
    <dgm:pt modelId="{BDECA695-5C06-4288-9CCA-C61F5E9B1F6F}" type="pres">
      <dgm:prSet presAssocID="{82AA8336-7B86-4997-89C3-04C7416A9B57}" presName="sibTrans" presStyleCnt="0"/>
      <dgm:spPr/>
    </dgm:pt>
    <dgm:pt modelId="{5F2BA16F-8C2F-404B-AF24-950069A4215C}" type="pres">
      <dgm:prSet presAssocID="{5922D6EF-9166-4CE8-8AC4-4BCF81652410}" presName="textNode" presStyleLbl="node1" presStyleIdx="1" presStyleCnt="5">
        <dgm:presLayoutVars>
          <dgm:bulletEnabled val="1"/>
        </dgm:presLayoutVars>
      </dgm:prSet>
      <dgm:spPr/>
    </dgm:pt>
    <dgm:pt modelId="{ED25569F-CE56-4963-8F70-3CAE3AA23FEB}" type="pres">
      <dgm:prSet presAssocID="{CC77CB3A-2EE5-4338-99FE-8F187C2DCC6B}" presName="sibTrans" presStyleCnt="0"/>
      <dgm:spPr/>
    </dgm:pt>
    <dgm:pt modelId="{47F46811-2455-469D-A824-5989942821CF}" type="pres">
      <dgm:prSet presAssocID="{5304E49C-9392-43AE-8D51-0000ED2FE8F8}" presName="textNode" presStyleLbl="node1" presStyleIdx="2" presStyleCnt="5">
        <dgm:presLayoutVars>
          <dgm:bulletEnabled val="1"/>
        </dgm:presLayoutVars>
      </dgm:prSet>
      <dgm:spPr/>
    </dgm:pt>
    <dgm:pt modelId="{7A349422-B4DA-4A62-AC04-116ADFA26241}" type="pres">
      <dgm:prSet presAssocID="{E0F53AC6-34DC-4E54-9E0E-79D1A82EF83E}" presName="sibTrans" presStyleCnt="0"/>
      <dgm:spPr/>
    </dgm:pt>
    <dgm:pt modelId="{D14873D9-6265-41D9-9CCC-4E511576A8D0}" type="pres">
      <dgm:prSet presAssocID="{B08C8E8F-25AE-44D0-8182-46B1FB1A3F1F}" presName="textNode" presStyleLbl="node1" presStyleIdx="3" presStyleCnt="5">
        <dgm:presLayoutVars>
          <dgm:bulletEnabled val="1"/>
        </dgm:presLayoutVars>
      </dgm:prSet>
      <dgm:spPr/>
    </dgm:pt>
    <dgm:pt modelId="{32EF678E-6635-47BE-9B88-750F53959E37}" type="pres">
      <dgm:prSet presAssocID="{E412666E-1EE8-418B-9383-547F210B4A98}" presName="sibTrans" presStyleCnt="0"/>
      <dgm:spPr/>
    </dgm:pt>
    <dgm:pt modelId="{043ACC05-0C08-4DED-A6ED-F7361B8357C5}" type="pres">
      <dgm:prSet presAssocID="{D3EE64EF-97F3-4636-B00B-B006C7EEDCF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A45C920-8890-49BF-8D9A-5433EE503C93}" srcId="{B52DA507-1E29-4E0C-904A-010C9CB47EBA}" destId="{7EB641DD-118B-4046-BF74-F992EF3853F5}" srcOrd="0" destOrd="0" parTransId="{8A631D06-6F4A-46F8-A78A-77AFF4A158AB}" sibTransId="{82AA8336-7B86-4997-89C3-04C7416A9B57}"/>
    <dgm:cxn modelId="{3D38492F-8E1A-488F-A567-531B4459004B}" type="presOf" srcId="{5922D6EF-9166-4CE8-8AC4-4BCF81652410}" destId="{5F2BA16F-8C2F-404B-AF24-950069A4215C}" srcOrd="0" destOrd="0" presId="urn:microsoft.com/office/officeart/2005/8/layout/hProcess9"/>
    <dgm:cxn modelId="{1E8F7F34-A9F3-4382-8F33-F039AE6C1FC9}" type="presOf" srcId="{5304E49C-9392-43AE-8D51-0000ED2FE8F8}" destId="{47F46811-2455-469D-A824-5989942821CF}" srcOrd="0" destOrd="0" presId="urn:microsoft.com/office/officeart/2005/8/layout/hProcess9"/>
    <dgm:cxn modelId="{81ECC837-66D4-4D5C-AEED-7D6267D2E0E9}" type="presOf" srcId="{B52DA507-1E29-4E0C-904A-010C9CB47EBA}" destId="{CC5AF1D8-F304-4CDC-ABDE-0A1BF8F54400}" srcOrd="0" destOrd="0" presId="urn:microsoft.com/office/officeart/2005/8/layout/hProcess9"/>
    <dgm:cxn modelId="{FAEFEE38-4E57-401C-9B94-B87AAC3146B3}" type="presOf" srcId="{7EB641DD-118B-4046-BF74-F992EF3853F5}" destId="{DA282543-1ABE-49B5-8513-FD4934262786}" srcOrd="0" destOrd="0" presId="urn:microsoft.com/office/officeart/2005/8/layout/hProcess9"/>
    <dgm:cxn modelId="{14F0755E-0174-4C33-9799-BE2EA48083B1}" srcId="{B52DA507-1E29-4E0C-904A-010C9CB47EBA}" destId="{5922D6EF-9166-4CE8-8AC4-4BCF81652410}" srcOrd="1" destOrd="0" parTransId="{42A67E1E-0C73-46EC-A513-3DEF357D5D77}" sibTransId="{CC77CB3A-2EE5-4338-99FE-8F187C2DCC6B}"/>
    <dgm:cxn modelId="{CF25D767-57D1-423F-9B63-17CF645F4922}" srcId="{B52DA507-1E29-4E0C-904A-010C9CB47EBA}" destId="{B08C8E8F-25AE-44D0-8182-46B1FB1A3F1F}" srcOrd="3" destOrd="0" parTransId="{1F3F2491-F983-4F9A-96C5-C5BE4E99F16B}" sibTransId="{E412666E-1EE8-418B-9383-547F210B4A98}"/>
    <dgm:cxn modelId="{89E61552-E30E-4200-9C0F-7D294D5A2967}" srcId="{B52DA507-1E29-4E0C-904A-010C9CB47EBA}" destId="{5304E49C-9392-43AE-8D51-0000ED2FE8F8}" srcOrd="2" destOrd="0" parTransId="{5B334CD8-4475-482C-9160-8E4FDA445E1A}" sibTransId="{E0F53AC6-34DC-4E54-9E0E-79D1A82EF83E}"/>
    <dgm:cxn modelId="{4916148B-8BAE-41D6-8952-46ADD6B1BEC2}" type="presOf" srcId="{D3EE64EF-97F3-4636-B00B-B006C7EEDCF3}" destId="{043ACC05-0C08-4DED-A6ED-F7361B8357C5}" srcOrd="0" destOrd="0" presId="urn:microsoft.com/office/officeart/2005/8/layout/hProcess9"/>
    <dgm:cxn modelId="{D85E75BB-D443-4C38-A3A3-529C136DD321}" type="presOf" srcId="{B08C8E8F-25AE-44D0-8182-46B1FB1A3F1F}" destId="{D14873D9-6265-41D9-9CCC-4E511576A8D0}" srcOrd="0" destOrd="0" presId="urn:microsoft.com/office/officeart/2005/8/layout/hProcess9"/>
    <dgm:cxn modelId="{312857F0-C0AC-4321-AB77-26456FFB7B3D}" srcId="{B52DA507-1E29-4E0C-904A-010C9CB47EBA}" destId="{D3EE64EF-97F3-4636-B00B-B006C7EEDCF3}" srcOrd="4" destOrd="0" parTransId="{4749F960-B924-476F-8C55-CD31D05F729A}" sibTransId="{2F78DD34-F601-4459-AD30-538071E89A10}"/>
    <dgm:cxn modelId="{7120A6B4-B78E-485B-A486-0CD06C43A09C}" type="presParOf" srcId="{CC5AF1D8-F304-4CDC-ABDE-0A1BF8F54400}" destId="{0F8A2AF2-D4C8-4F28-97ED-968FC3B0B049}" srcOrd="0" destOrd="0" presId="urn:microsoft.com/office/officeart/2005/8/layout/hProcess9"/>
    <dgm:cxn modelId="{C801CDCF-8468-44DE-B5DE-8CB638343203}" type="presParOf" srcId="{CC5AF1D8-F304-4CDC-ABDE-0A1BF8F54400}" destId="{1DE99883-F40F-4264-989C-A4349A5D35C3}" srcOrd="1" destOrd="0" presId="urn:microsoft.com/office/officeart/2005/8/layout/hProcess9"/>
    <dgm:cxn modelId="{BDE36F00-4369-4910-91FE-267E9EAF4FEA}" type="presParOf" srcId="{1DE99883-F40F-4264-989C-A4349A5D35C3}" destId="{DA282543-1ABE-49B5-8513-FD4934262786}" srcOrd="0" destOrd="0" presId="urn:microsoft.com/office/officeart/2005/8/layout/hProcess9"/>
    <dgm:cxn modelId="{B3FC78C2-42D0-4F0C-8DE2-3F0EF2622E89}" type="presParOf" srcId="{1DE99883-F40F-4264-989C-A4349A5D35C3}" destId="{BDECA695-5C06-4288-9CCA-C61F5E9B1F6F}" srcOrd="1" destOrd="0" presId="urn:microsoft.com/office/officeart/2005/8/layout/hProcess9"/>
    <dgm:cxn modelId="{C71A3F65-CD32-4E52-9250-16D12DE15F34}" type="presParOf" srcId="{1DE99883-F40F-4264-989C-A4349A5D35C3}" destId="{5F2BA16F-8C2F-404B-AF24-950069A4215C}" srcOrd="2" destOrd="0" presId="urn:microsoft.com/office/officeart/2005/8/layout/hProcess9"/>
    <dgm:cxn modelId="{81F8CE9C-7029-4A8D-AEB1-775EED5CB80B}" type="presParOf" srcId="{1DE99883-F40F-4264-989C-A4349A5D35C3}" destId="{ED25569F-CE56-4963-8F70-3CAE3AA23FEB}" srcOrd="3" destOrd="0" presId="urn:microsoft.com/office/officeart/2005/8/layout/hProcess9"/>
    <dgm:cxn modelId="{3FC657CF-7C06-43AD-A54C-BDABB89CD266}" type="presParOf" srcId="{1DE99883-F40F-4264-989C-A4349A5D35C3}" destId="{47F46811-2455-469D-A824-5989942821CF}" srcOrd="4" destOrd="0" presId="urn:microsoft.com/office/officeart/2005/8/layout/hProcess9"/>
    <dgm:cxn modelId="{6EB34E09-BFC9-4469-A51A-FD9F3AA11124}" type="presParOf" srcId="{1DE99883-F40F-4264-989C-A4349A5D35C3}" destId="{7A349422-B4DA-4A62-AC04-116ADFA26241}" srcOrd="5" destOrd="0" presId="urn:microsoft.com/office/officeart/2005/8/layout/hProcess9"/>
    <dgm:cxn modelId="{3384DD5B-E6FE-497C-9CCD-214897C87DF6}" type="presParOf" srcId="{1DE99883-F40F-4264-989C-A4349A5D35C3}" destId="{D14873D9-6265-41D9-9CCC-4E511576A8D0}" srcOrd="6" destOrd="0" presId="urn:microsoft.com/office/officeart/2005/8/layout/hProcess9"/>
    <dgm:cxn modelId="{3188F8A2-659B-4871-A89E-B32CD0EB30BA}" type="presParOf" srcId="{1DE99883-F40F-4264-989C-A4349A5D35C3}" destId="{32EF678E-6635-47BE-9B88-750F53959E37}" srcOrd="7" destOrd="0" presId="urn:microsoft.com/office/officeart/2005/8/layout/hProcess9"/>
    <dgm:cxn modelId="{CA06B21C-9A8C-4F64-9546-9DA1C5EA3CD1}" type="presParOf" srcId="{1DE99883-F40F-4264-989C-A4349A5D35C3}" destId="{043ACC05-0C08-4DED-A6ED-F7361B8357C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B3220-45F6-4A2A-A47B-0DBEFC3F9B9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259B5BD-9F30-4187-9CC9-37822A8003E2}">
      <dgm:prSet phldrT="[Texto]" custT="1"/>
      <dgm:spPr>
        <a:solidFill>
          <a:srgbClr val="A9E26F"/>
        </a:solidFill>
        <a:ln>
          <a:noFill/>
        </a:ln>
        <a:effectLst/>
      </dgm:spPr>
      <dgm:t>
        <a:bodyPr vert="horz" wrap="square" lIns="179705" tIns="179705" rIns="252095" bIns="179705" numCol="1" spcCol="215900" anchor="t">
          <a:prstTxWarp prst="textNoShape">
            <a:avLst/>
          </a:prstTxWarp>
        </a:bodyPr>
        <a:lstStyle/>
        <a:p>
          <a:pPr marL="0" marR="0" indent="0" algn="ctr" defTabSz="914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tabLst/>
            <a:defRPr lang="en-ZA"/>
          </a:pPr>
          <a:r>
            <a:rPr lang="pt-BR" sz="4000" b="1" i="0" u="none" strike="noStrike" kern="1" cap="none" spc="-13" baseline="0" dirty="0">
              <a:solidFill>
                <a:srgbClr val="3F3F3F"/>
              </a:solidFill>
              <a:effectLst/>
              <a:latin typeface="Corbel" pitchFamily="2" charset="0"/>
              <a:ea typeface="Corbel" pitchFamily="2" charset="0"/>
              <a:cs typeface="Corbel" pitchFamily="2" charset="0"/>
            </a:rPr>
            <a:t>Gestão da Secretaria da Educação </a:t>
          </a:r>
        </a:p>
      </dgm:t>
    </dgm:pt>
    <dgm:pt modelId="{78136DB8-DDB3-402A-BD13-F224F3DB81C4}" type="parTrans" cxnId="{EEFC5897-6E9A-4A0F-81FA-E865934A05CB}">
      <dgm:prSet/>
      <dgm:spPr/>
      <dgm:t>
        <a:bodyPr/>
        <a:lstStyle/>
        <a:p>
          <a:endParaRPr lang="pt-BR"/>
        </a:p>
      </dgm:t>
    </dgm:pt>
    <dgm:pt modelId="{8688A4DD-93E2-4A70-A64B-17D9CB96DB6D}" type="sibTrans" cxnId="{EEFC5897-6E9A-4A0F-81FA-E865934A05CB}">
      <dgm:prSet/>
      <dgm:spPr/>
      <dgm:t>
        <a:bodyPr/>
        <a:lstStyle/>
        <a:p>
          <a:endParaRPr lang="pt-BR"/>
        </a:p>
      </dgm:t>
    </dgm:pt>
    <dgm:pt modelId="{B59F4D4A-2D93-485F-A845-CA6FE48B5BFB}">
      <dgm:prSet phldrT="[Texto]" custT="1"/>
      <dgm:spPr/>
      <dgm:t>
        <a:bodyPr anchor="t"/>
        <a:lstStyle/>
        <a:p>
          <a:pPr algn="l"/>
          <a:r>
            <a:rPr lang="pt-BR" sz="1000" b="1" dirty="0"/>
            <a:t>Escolas de Educação Infantil</a:t>
          </a:r>
        </a:p>
        <a:p>
          <a:pPr algn="l"/>
          <a:r>
            <a:rPr lang="pt-BR" sz="1000" b="0" dirty="0"/>
            <a:t>Creches</a:t>
          </a:r>
        </a:p>
        <a:p>
          <a:pPr algn="l"/>
          <a:r>
            <a:rPr lang="pt-BR" sz="1000" b="0" dirty="0"/>
            <a:t>Pré-escola</a:t>
          </a:r>
        </a:p>
        <a:p>
          <a:pPr algn="l"/>
          <a:r>
            <a:rPr lang="pt-BR" sz="1000" b="0" dirty="0"/>
            <a:t>Formações continuadas aos profissionais</a:t>
          </a:r>
        </a:p>
        <a:p>
          <a:pPr algn="l"/>
          <a:r>
            <a:rPr lang="pt-BR" sz="1000" b="0" dirty="0"/>
            <a:t>Sistema de ensino apostilado </a:t>
          </a:r>
        </a:p>
        <a:p>
          <a:pPr algn="l"/>
          <a:r>
            <a:rPr lang="pt-BR" sz="1000" b="0" dirty="0"/>
            <a:t>Ensino de Tempo Integral</a:t>
          </a:r>
        </a:p>
        <a:p>
          <a:pPr algn="l"/>
          <a:r>
            <a:rPr lang="pt-BR" sz="1000" b="0" dirty="0"/>
            <a:t>Docentes para crianças desde berçário</a:t>
          </a:r>
        </a:p>
        <a:p>
          <a:pPr algn="l"/>
          <a:r>
            <a:rPr lang="pt-BR" sz="1000" b="0" dirty="0" err="1"/>
            <a:t>Cuidadores</a:t>
          </a:r>
          <a:r>
            <a:rPr lang="pt-BR" sz="1000" b="0" dirty="0"/>
            <a:t> para  auxiliar os alunos com Necessidades Especiais</a:t>
          </a:r>
        </a:p>
        <a:p>
          <a:pPr algn="l"/>
          <a:r>
            <a:rPr lang="pt-BR" sz="1000" b="0" dirty="0"/>
            <a:t>Atendimento aos alunos com equipe multidisciplinar</a:t>
          </a:r>
        </a:p>
        <a:p>
          <a:pPr algn="l"/>
          <a:endParaRPr lang="pt-BR" sz="1000" b="0" dirty="0"/>
        </a:p>
        <a:p>
          <a:pPr algn="l"/>
          <a:endParaRPr lang="pt-BR" sz="1000" b="0" dirty="0"/>
        </a:p>
      </dgm:t>
    </dgm:pt>
    <dgm:pt modelId="{52A0603D-7793-4904-90EA-B003394D8E19}" type="parTrans" cxnId="{ACEB8717-F7C9-48E6-BD85-945B6FD4534D}">
      <dgm:prSet/>
      <dgm:spPr/>
      <dgm:t>
        <a:bodyPr/>
        <a:lstStyle/>
        <a:p>
          <a:endParaRPr lang="pt-BR"/>
        </a:p>
      </dgm:t>
    </dgm:pt>
    <dgm:pt modelId="{8EF1D74A-7CA5-411F-8571-8A0894D8229C}" type="sibTrans" cxnId="{ACEB8717-F7C9-48E6-BD85-945B6FD4534D}">
      <dgm:prSet/>
      <dgm:spPr/>
      <dgm:t>
        <a:bodyPr/>
        <a:lstStyle/>
        <a:p>
          <a:endParaRPr lang="pt-BR"/>
        </a:p>
      </dgm:t>
    </dgm:pt>
    <dgm:pt modelId="{0B58D8E4-FD8D-47CE-8101-F23F06B1E18E}">
      <dgm:prSet phldrT="[Texto]" custT="1"/>
      <dgm:spPr/>
      <dgm:t>
        <a:bodyPr anchor="t"/>
        <a:lstStyle/>
        <a:p>
          <a:pPr algn="l"/>
          <a:r>
            <a:rPr lang="pt-BR" sz="1000" b="1" dirty="0"/>
            <a:t>Escolas de Ensino Fundamental e Educação de Jovens e Adultos - EJA</a:t>
          </a:r>
        </a:p>
        <a:p>
          <a:pPr algn="l"/>
          <a:r>
            <a:rPr lang="pt-BR" sz="1000" b="0" dirty="0"/>
            <a:t>Ensino de tempo integral com oficinas diversificadas</a:t>
          </a:r>
        </a:p>
        <a:p>
          <a:pPr algn="l"/>
          <a:r>
            <a:rPr lang="pt-BR" sz="1000" b="0" dirty="0"/>
            <a:t>Formações continuadas aos profissionais</a:t>
          </a:r>
        </a:p>
        <a:p>
          <a:pPr algn="l"/>
          <a:r>
            <a:rPr lang="pt-BR" sz="1000" b="0" dirty="0"/>
            <a:t>Sistema de ensino apostilado</a:t>
          </a:r>
        </a:p>
        <a:p>
          <a:pPr algn="l"/>
          <a:r>
            <a:rPr lang="pt-BR" sz="1000" b="0" dirty="0"/>
            <a:t>Recuperação de alunos no </a:t>
          </a:r>
          <a:r>
            <a:rPr lang="pt-BR" sz="1000" b="0" dirty="0" err="1"/>
            <a:t>contraturno</a:t>
          </a:r>
          <a:endParaRPr lang="pt-BR" sz="1000" b="0" dirty="0"/>
        </a:p>
        <a:p>
          <a:pPr algn="l"/>
          <a:r>
            <a:rPr lang="pt-BR" sz="1000" b="0" dirty="0"/>
            <a:t>Professores coordenadores nas Unidades Escolares</a:t>
          </a:r>
        </a:p>
        <a:p>
          <a:pPr algn="l"/>
          <a:r>
            <a:rPr lang="pt-BR" sz="1000" b="0" dirty="0"/>
            <a:t>Atendimento aos alunos com equipe multidisciplinar</a:t>
          </a:r>
        </a:p>
      </dgm:t>
    </dgm:pt>
    <dgm:pt modelId="{A838DD88-990A-474A-A186-617EA4BCCEA4}" type="parTrans" cxnId="{444B4B5F-C0AB-4567-9859-EAC2B5652E76}">
      <dgm:prSet/>
      <dgm:spPr/>
      <dgm:t>
        <a:bodyPr/>
        <a:lstStyle/>
        <a:p>
          <a:endParaRPr lang="pt-BR"/>
        </a:p>
      </dgm:t>
    </dgm:pt>
    <dgm:pt modelId="{315399D1-23B4-4CA5-88F6-35BAA779D4EF}" type="sibTrans" cxnId="{444B4B5F-C0AB-4567-9859-EAC2B5652E76}">
      <dgm:prSet/>
      <dgm:spPr/>
      <dgm:t>
        <a:bodyPr/>
        <a:lstStyle/>
        <a:p>
          <a:endParaRPr lang="pt-BR"/>
        </a:p>
      </dgm:t>
    </dgm:pt>
    <dgm:pt modelId="{691192C2-4191-490B-ADCA-ECA16D1F60E8}">
      <dgm:prSet phldrT="[Texto]" custT="1"/>
      <dgm:spPr/>
      <dgm:t>
        <a:bodyPr anchor="t"/>
        <a:lstStyle/>
        <a:p>
          <a:pPr algn="l"/>
          <a:r>
            <a:rPr lang="pt-BR" sz="1000" b="1" dirty="0"/>
            <a:t>Transporte Escolar</a:t>
          </a:r>
        </a:p>
        <a:p>
          <a:pPr algn="l"/>
          <a:r>
            <a:rPr lang="pt-BR" sz="1000" b="0" dirty="0"/>
            <a:t>Transporte para alunos da rede municipal e estadual urbana para todos os bairros da cidade</a:t>
          </a:r>
        </a:p>
        <a:p>
          <a:pPr algn="l"/>
          <a:r>
            <a:rPr lang="pt-BR" sz="1000" b="0" dirty="0"/>
            <a:t>Transporte para todos alunos da rede municipal e estadual do município da Zona rural com transporte terceirizado.</a:t>
          </a:r>
        </a:p>
        <a:p>
          <a:pPr algn="l"/>
          <a:r>
            <a:rPr lang="pt-BR" sz="1000" b="0" dirty="0"/>
            <a:t>Monitores em todos os veículos para o transporte de alunos.</a:t>
          </a:r>
        </a:p>
      </dgm:t>
    </dgm:pt>
    <dgm:pt modelId="{489AD0A2-C976-4B3F-87A1-D11733145557}" type="parTrans" cxnId="{29DBBD4C-EC5B-4D76-993F-FDBC219D0242}">
      <dgm:prSet/>
      <dgm:spPr/>
      <dgm:t>
        <a:bodyPr/>
        <a:lstStyle/>
        <a:p>
          <a:endParaRPr lang="pt-BR"/>
        </a:p>
      </dgm:t>
    </dgm:pt>
    <dgm:pt modelId="{69626673-8883-42D8-B71C-C745ED7014CE}" type="sibTrans" cxnId="{29DBBD4C-EC5B-4D76-993F-FDBC219D0242}">
      <dgm:prSet/>
      <dgm:spPr/>
      <dgm:t>
        <a:bodyPr/>
        <a:lstStyle/>
        <a:p>
          <a:endParaRPr lang="pt-BR"/>
        </a:p>
      </dgm:t>
    </dgm:pt>
    <dgm:pt modelId="{B100FFFA-F1C5-4B5A-9BFF-5847734E9ABC}" type="pres">
      <dgm:prSet presAssocID="{050B3220-45F6-4A2A-A47B-0DBEFC3F9B92}" presName="Name0" presStyleCnt="0">
        <dgm:presLayoutVars>
          <dgm:dir/>
          <dgm:animLvl val="lvl"/>
          <dgm:resizeHandles val="exact"/>
        </dgm:presLayoutVars>
      </dgm:prSet>
      <dgm:spPr/>
    </dgm:pt>
    <dgm:pt modelId="{30075A6E-803E-4CFE-BA09-DBBE7CF105AA}" type="pres">
      <dgm:prSet presAssocID="{A259B5BD-9F30-4187-9CC9-37822A8003E2}" presName="boxAndChildren" presStyleCnt="0"/>
      <dgm:spPr/>
    </dgm:pt>
    <dgm:pt modelId="{57B8B20C-18F2-48F8-B8CA-AB6F9EB0F3F2}" type="pres">
      <dgm:prSet presAssocID="{A259B5BD-9F30-4187-9CC9-37822A8003E2}" presName="parentTextBox" presStyleLbl="node1" presStyleIdx="0" presStyleCnt="1"/>
      <dgm:spPr/>
    </dgm:pt>
    <dgm:pt modelId="{506A9DC4-6F60-42C4-9448-1CBAA02288C6}" type="pres">
      <dgm:prSet presAssocID="{A259B5BD-9F30-4187-9CC9-37822A8003E2}" presName="entireBox" presStyleLbl="node1" presStyleIdx="0" presStyleCnt="1"/>
      <dgm:spPr>
        <a:xfrm>
          <a:off x="0" y="0"/>
          <a:ext cx="11715115" cy="4960619"/>
        </a:xfrm>
        <a:prstGeom prst="rect">
          <a:avLst/>
        </a:prstGeom>
      </dgm:spPr>
    </dgm:pt>
    <dgm:pt modelId="{8DEDAC6A-A938-43F1-80E4-BFD182080287}" type="pres">
      <dgm:prSet presAssocID="{A259B5BD-9F30-4187-9CC9-37822A8003E2}" presName="descendantBox" presStyleCnt="0"/>
      <dgm:spPr/>
    </dgm:pt>
    <dgm:pt modelId="{A9F484F4-D1EA-4783-8C13-E49C2D183F5E}" type="pres">
      <dgm:prSet presAssocID="{B59F4D4A-2D93-485F-A845-CA6FE48B5BFB}" presName="childTextBox" presStyleLbl="fgAccFollowNode1" presStyleIdx="0" presStyleCnt="3">
        <dgm:presLayoutVars>
          <dgm:bulletEnabled val="1"/>
        </dgm:presLayoutVars>
      </dgm:prSet>
      <dgm:spPr/>
    </dgm:pt>
    <dgm:pt modelId="{941FCE11-53BF-45E5-838F-5C1C1ACA681B}" type="pres">
      <dgm:prSet presAssocID="{0B58D8E4-FD8D-47CE-8101-F23F06B1E18E}" presName="childTextBox" presStyleLbl="fgAccFollowNode1" presStyleIdx="1" presStyleCnt="3" custScaleX="83063" custScaleY="101122">
        <dgm:presLayoutVars>
          <dgm:bulletEnabled val="1"/>
        </dgm:presLayoutVars>
      </dgm:prSet>
      <dgm:spPr/>
    </dgm:pt>
    <dgm:pt modelId="{9ACB5BBF-BF39-4509-9116-236F13EC1440}" type="pres">
      <dgm:prSet presAssocID="{691192C2-4191-490B-ADCA-ECA16D1F60E8}" presName="childTextBox" presStyleLbl="fgAccFollowNode1" presStyleIdx="2" presStyleCnt="3" custLinFactNeighborX="-4201" custLinFactNeighborY="0">
        <dgm:presLayoutVars>
          <dgm:bulletEnabled val="1"/>
        </dgm:presLayoutVars>
      </dgm:prSet>
      <dgm:spPr/>
    </dgm:pt>
  </dgm:ptLst>
  <dgm:cxnLst>
    <dgm:cxn modelId="{ACEB8717-F7C9-48E6-BD85-945B6FD4534D}" srcId="{A259B5BD-9F30-4187-9CC9-37822A8003E2}" destId="{B59F4D4A-2D93-485F-A845-CA6FE48B5BFB}" srcOrd="0" destOrd="0" parTransId="{52A0603D-7793-4904-90EA-B003394D8E19}" sibTransId="{8EF1D74A-7CA5-411F-8571-8A0894D8229C}"/>
    <dgm:cxn modelId="{24A97D27-B8D6-4214-84A9-7DEC316B9826}" type="presOf" srcId="{0B58D8E4-FD8D-47CE-8101-F23F06B1E18E}" destId="{941FCE11-53BF-45E5-838F-5C1C1ACA681B}" srcOrd="0" destOrd="0" presId="urn:microsoft.com/office/officeart/2005/8/layout/process4"/>
    <dgm:cxn modelId="{07658E2D-EF8B-4352-8279-023D05CA8BD8}" type="presOf" srcId="{B59F4D4A-2D93-485F-A845-CA6FE48B5BFB}" destId="{A9F484F4-D1EA-4783-8C13-E49C2D183F5E}" srcOrd="0" destOrd="0" presId="urn:microsoft.com/office/officeart/2005/8/layout/process4"/>
    <dgm:cxn modelId="{444B4B5F-C0AB-4567-9859-EAC2B5652E76}" srcId="{A259B5BD-9F30-4187-9CC9-37822A8003E2}" destId="{0B58D8E4-FD8D-47CE-8101-F23F06B1E18E}" srcOrd="1" destOrd="0" parTransId="{A838DD88-990A-474A-A186-617EA4BCCEA4}" sibTransId="{315399D1-23B4-4CA5-88F6-35BAA779D4EF}"/>
    <dgm:cxn modelId="{29DBBD4C-EC5B-4D76-993F-FDBC219D0242}" srcId="{A259B5BD-9F30-4187-9CC9-37822A8003E2}" destId="{691192C2-4191-490B-ADCA-ECA16D1F60E8}" srcOrd="2" destOrd="0" parTransId="{489AD0A2-C976-4B3F-87A1-D11733145557}" sibTransId="{69626673-8883-42D8-B71C-C745ED7014CE}"/>
    <dgm:cxn modelId="{14B8A28D-8864-4D5F-9B18-F35B722EB927}" type="presOf" srcId="{A259B5BD-9F30-4187-9CC9-37822A8003E2}" destId="{506A9DC4-6F60-42C4-9448-1CBAA02288C6}" srcOrd="1" destOrd="0" presId="urn:microsoft.com/office/officeart/2005/8/layout/process4"/>
    <dgm:cxn modelId="{AE619995-28A0-4462-96FD-1D3103EDB85D}" type="presOf" srcId="{A259B5BD-9F30-4187-9CC9-37822A8003E2}" destId="{57B8B20C-18F2-48F8-B8CA-AB6F9EB0F3F2}" srcOrd="0" destOrd="0" presId="urn:microsoft.com/office/officeart/2005/8/layout/process4"/>
    <dgm:cxn modelId="{EEFC5897-6E9A-4A0F-81FA-E865934A05CB}" srcId="{050B3220-45F6-4A2A-A47B-0DBEFC3F9B92}" destId="{A259B5BD-9F30-4187-9CC9-37822A8003E2}" srcOrd="0" destOrd="0" parTransId="{78136DB8-DDB3-402A-BD13-F224F3DB81C4}" sibTransId="{8688A4DD-93E2-4A70-A64B-17D9CB96DB6D}"/>
    <dgm:cxn modelId="{B4A40BAE-82F0-4A2B-B948-2E6606179E0C}" type="presOf" srcId="{050B3220-45F6-4A2A-A47B-0DBEFC3F9B92}" destId="{B100FFFA-F1C5-4B5A-9BFF-5847734E9ABC}" srcOrd="0" destOrd="0" presId="urn:microsoft.com/office/officeart/2005/8/layout/process4"/>
    <dgm:cxn modelId="{DE1EEAB4-EB27-4B9A-BB1A-833DE64056E7}" type="presOf" srcId="{691192C2-4191-490B-ADCA-ECA16D1F60E8}" destId="{9ACB5BBF-BF39-4509-9116-236F13EC1440}" srcOrd="0" destOrd="0" presId="urn:microsoft.com/office/officeart/2005/8/layout/process4"/>
    <dgm:cxn modelId="{0DF976DA-04B8-4A50-ACD2-6E23A9884815}" type="presParOf" srcId="{B100FFFA-F1C5-4B5A-9BFF-5847734E9ABC}" destId="{30075A6E-803E-4CFE-BA09-DBBE7CF105AA}" srcOrd="0" destOrd="0" presId="urn:microsoft.com/office/officeart/2005/8/layout/process4"/>
    <dgm:cxn modelId="{72F44FCE-5FD5-4193-BE31-99E9909AAE98}" type="presParOf" srcId="{30075A6E-803E-4CFE-BA09-DBBE7CF105AA}" destId="{57B8B20C-18F2-48F8-B8CA-AB6F9EB0F3F2}" srcOrd="0" destOrd="0" presId="urn:microsoft.com/office/officeart/2005/8/layout/process4"/>
    <dgm:cxn modelId="{785039BB-7745-44B7-9CAF-B97D5E876449}" type="presParOf" srcId="{30075A6E-803E-4CFE-BA09-DBBE7CF105AA}" destId="{506A9DC4-6F60-42C4-9448-1CBAA02288C6}" srcOrd="1" destOrd="0" presId="urn:microsoft.com/office/officeart/2005/8/layout/process4"/>
    <dgm:cxn modelId="{0F7036E5-0DF6-45FA-8A98-18EEB24F13D4}" type="presParOf" srcId="{30075A6E-803E-4CFE-BA09-DBBE7CF105AA}" destId="{8DEDAC6A-A938-43F1-80E4-BFD182080287}" srcOrd="2" destOrd="0" presId="urn:microsoft.com/office/officeart/2005/8/layout/process4"/>
    <dgm:cxn modelId="{30D29713-7728-459C-871C-7545CA16B015}" type="presParOf" srcId="{8DEDAC6A-A938-43F1-80E4-BFD182080287}" destId="{A9F484F4-D1EA-4783-8C13-E49C2D183F5E}" srcOrd="0" destOrd="0" presId="urn:microsoft.com/office/officeart/2005/8/layout/process4"/>
    <dgm:cxn modelId="{0141E445-4377-42FB-A413-3DCE6C6D3D18}" type="presParOf" srcId="{8DEDAC6A-A938-43F1-80E4-BFD182080287}" destId="{941FCE11-53BF-45E5-838F-5C1C1ACA681B}" srcOrd="1" destOrd="0" presId="urn:microsoft.com/office/officeart/2005/8/layout/process4"/>
    <dgm:cxn modelId="{029E0C06-0CCE-4186-A1FD-FEAC7F5DC6B2}" type="presParOf" srcId="{8DEDAC6A-A938-43F1-80E4-BFD182080287}" destId="{9ACB5BBF-BF39-4509-9116-236F13EC144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B3220-45F6-4A2A-A47B-0DBEFC3F9B9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2870DA6-F993-44AB-BCD9-0BA1D54F5E95}">
      <dgm:prSet phldrT="[Texto]" custT="1"/>
      <dgm:spPr/>
      <dgm:t>
        <a:bodyPr anchor="t"/>
        <a:lstStyle/>
        <a:p>
          <a:pPr algn="l"/>
          <a:r>
            <a:rPr lang="pt-BR" sz="900" b="1" dirty="0"/>
            <a:t>Alimentação Escolar</a:t>
          </a:r>
        </a:p>
        <a:p>
          <a:pPr algn="l"/>
          <a:r>
            <a:rPr lang="pt-BR" sz="900" b="0" dirty="0"/>
            <a:t>Alimentação realizada em espaço adequado ( cozinha piloto) e enviada para as Unidades escolares em </a:t>
          </a:r>
          <a:r>
            <a:rPr lang="pt-BR" sz="900" b="0" dirty="0" err="1"/>
            <a:t>Hotbox</a:t>
          </a:r>
          <a:r>
            <a:rPr lang="pt-BR" sz="900" b="0" dirty="0"/>
            <a:t> em  veículo apropriado para conservação dos alimentos.</a:t>
          </a:r>
        </a:p>
        <a:p>
          <a:pPr algn="l"/>
          <a:r>
            <a:rPr lang="pt-BR" sz="900" b="0" dirty="0"/>
            <a:t>Fornecimento de refeições para alunos da rede municipal e estadual de ensino ( café da manhã, lanche da manhã, almoço, lanche da tarde e jantar)</a:t>
          </a:r>
        </a:p>
        <a:p>
          <a:pPr algn="l"/>
          <a:r>
            <a:rPr lang="pt-BR" sz="900" b="0" dirty="0"/>
            <a:t>Alimentação com orientações nutricionais para refeição balanceadas.</a:t>
          </a:r>
        </a:p>
        <a:p>
          <a:pPr algn="l"/>
          <a:r>
            <a:rPr lang="pt-BR" sz="900" b="0" dirty="0"/>
            <a:t>Oferta de alimentação adequada para alunos com restrições alimentares conforme orientações médicas.</a:t>
          </a:r>
        </a:p>
        <a:p>
          <a:pPr algn="l"/>
          <a:endParaRPr lang="pt-BR" sz="900" b="0" dirty="0"/>
        </a:p>
      </dgm:t>
    </dgm:pt>
    <dgm:pt modelId="{58BDA654-791D-4865-A1E0-F806016FD2B4}" type="parTrans" cxnId="{90B33780-E1DA-49C6-A779-6201EDB78760}">
      <dgm:prSet/>
      <dgm:spPr/>
      <dgm:t>
        <a:bodyPr/>
        <a:lstStyle/>
        <a:p>
          <a:endParaRPr lang="pt-BR"/>
        </a:p>
      </dgm:t>
    </dgm:pt>
    <dgm:pt modelId="{BDDBE198-0F48-4CC6-AD9A-25494CC041C1}" type="sibTrans" cxnId="{90B33780-E1DA-49C6-A779-6201EDB78760}">
      <dgm:prSet/>
      <dgm:spPr/>
      <dgm:t>
        <a:bodyPr/>
        <a:lstStyle/>
        <a:p>
          <a:endParaRPr lang="pt-BR"/>
        </a:p>
      </dgm:t>
    </dgm:pt>
    <dgm:pt modelId="{EC594602-9F3C-4ABD-8AE8-B69A7CE7925F}">
      <dgm:prSet phldrT="[Texto]" custT="1"/>
      <dgm:spPr/>
      <dgm:t>
        <a:bodyPr anchor="t"/>
        <a:lstStyle/>
        <a:p>
          <a:pPr algn="l"/>
          <a:r>
            <a:rPr lang="pt-BR" sz="1000" b="1" dirty="0"/>
            <a:t>Núcleo de Apoio Psicopedagógico</a:t>
          </a:r>
        </a:p>
        <a:p>
          <a:pPr algn="l"/>
          <a:r>
            <a:rPr lang="pt-BR" sz="1000" b="0" dirty="0"/>
            <a:t>Atendimento  alunos com necessidades educacionais especiais  e ou dificuldades de aprendizagens de toda rede municipal de ensino nas áreas: fonoaudiologia, psicologia, psicopedagogia e assistência social.</a:t>
          </a:r>
        </a:p>
      </dgm:t>
    </dgm:pt>
    <dgm:pt modelId="{137DC3FB-FA49-475F-9AE9-12676114195B}" type="parTrans" cxnId="{E20CE0E3-B44D-4A14-8148-82AE63D6E5BD}">
      <dgm:prSet/>
      <dgm:spPr/>
      <dgm:t>
        <a:bodyPr/>
        <a:lstStyle/>
        <a:p>
          <a:endParaRPr lang="pt-BR"/>
        </a:p>
      </dgm:t>
    </dgm:pt>
    <dgm:pt modelId="{A56B5FD2-340C-4B5D-B581-44B098ABD63C}" type="sibTrans" cxnId="{E20CE0E3-B44D-4A14-8148-82AE63D6E5BD}">
      <dgm:prSet/>
      <dgm:spPr/>
      <dgm:t>
        <a:bodyPr/>
        <a:lstStyle/>
        <a:p>
          <a:endParaRPr lang="pt-BR"/>
        </a:p>
      </dgm:t>
    </dgm:pt>
    <dgm:pt modelId="{41E64B8A-A7FE-4E04-8270-BF5476324904}">
      <dgm:prSet phldrT="[Texto]" custT="1"/>
      <dgm:spPr/>
      <dgm:t>
        <a:bodyPr anchor="t"/>
        <a:lstStyle/>
        <a:p>
          <a:pPr algn="l"/>
          <a:r>
            <a:rPr lang="pt-BR" sz="900" b="1" dirty="0"/>
            <a:t>Esporte e Lazer</a:t>
          </a:r>
        </a:p>
        <a:p>
          <a:pPr algn="l"/>
          <a:r>
            <a:rPr lang="pt-BR" sz="900" b="0" dirty="0"/>
            <a:t>Conservação dos espaços esportivos e de lazer</a:t>
          </a:r>
        </a:p>
        <a:p>
          <a:pPr algn="l"/>
          <a:r>
            <a:rPr lang="pt-BR" sz="900" b="0" dirty="0"/>
            <a:t>Espaços de esporte e lazer para toda comunidade:  Clube - CSU, Campos de Futebol e quadras poliesportivas.</a:t>
          </a:r>
        </a:p>
        <a:p>
          <a:pPr algn="l"/>
          <a:r>
            <a:rPr lang="pt-BR" sz="900" b="0" dirty="0"/>
            <a:t>Oferta de escolinhas esportivas para crianças e jovens: Futebol de campo, futsal, handebol, vôlei, basquetebol, xadrez, natação e judô.</a:t>
          </a:r>
        </a:p>
        <a:p>
          <a:pPr algn="l"/>
          <a:r>
            <a:rPr lang="pt-BR" sz="900" b="0" dirty="0"/>
            <a:t>Oferta de treinos e campeonatos para adultos em diversas modalidades.</a:t>
          </a:r>
        </a:p>
        <a:p>
          <a:pPr algn="l"/>
          <a:r>
            <a:rPr lang="pt-BR" sz="900" b="0" dirty="0"/>
            <a:t>Oferta de atividades esportivas para terceira idade.</a:t>
          </a:r>
        </a:p>
        <a:p>
          <a:pPr algn="l"/>
          <a:r>
            <a:rPr lang="pt-BR" sz="900" b="0" dirty="0"/>
            <a:t>Oferta de treinos e campeonatos para grupos amadores.</a:t>
          </a:r>
        </a:p>
      </dgm:t>
    </dgm:pt>
    <dgm:pt modelId="{FF396EA7-8B85-4373-8FD5-341FF80C48AF}" type="parTrans" cxnId="{3B6A1830-DAE4-401B-9010-BC51F147D890}">
      <dgm:prSet/>
      <dgm:spPr/>
      <dgm:t>
        <a:bodyPr/>
        <a:lstStyle/>
        <a:p>
          <a:endParaRPr lang="pt-BR"/>
        </a:p>
      </dgm:t>
    </dgm:pt>
    <dgm:pt modelId="{505DA31A-8B5B-489E-AF29-D3E287FFACF5}" type="sibTrans" cxnId="{3B6A1830-DAE4-401B-9010-BC51F147D890}">
      <dgm:prSet/>
      <dgm:spPr/>
      <dgm:t>
        <a:bodyPr/>
        <a:lstStyle/>
        <a:p>
          <a:endParaRPr lang="pt-BR"/>
        </a:p>
      </dgm:t>
    </dgm:pt>
    <dgm:pt modelId="{A259B5BD-9F30-4187-9CC9-37822A8003E2}">
      <dgm:prSet phldrT="[Texto]" custT="1"/>
      <dgm:spPr>
        <a:solidFill>
          <a:srgbClr val="A9E26F"/>
        </a:solidFill>
        <a:ln>
          <a:noFill/>
        </a:ln>
        <a:effectLst/>
      </dgm:spPr>
      <dgm:t>
        <a:bodyPr vert="horz" wrap="square" lIns="179705" tIns="179705" rIns="252095" bIns="179705" numCol="1" spcCol="215900" anchor="t">
          <a:prstTxWarp prst="textNoShape">
            <a:avLst/>
          </a:prstTxWarp>
        </a:bodyPr>
        <a:lstStyle/>
        <a:p>
          <a:pPr marL="0" marR="0" indent="0" algn="ctr" defTabSz="914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tabLst/>
            <a:defRPr lang="en-ZA"/>
          </a:pPr>
          <a:r>
            <a:rPr lang="pt-BR" sz="4000" b="1" i="0" u="none" strike="noStrike" kern="1" cap="none" spc="-13" baseline="0" dirty="0">
              <a:solidFill>
                <a:srgbClr val="3F3F3F"/>
              </a:solidFill>
              <a:effectLst/>
              <a:latin typeface="Corbel" pitchFamily="2" charset="0"/>
              <a:ea typeface="Corbel" pitchFamily="2" charset="0"/>
              <a:cs typeface="Corbel" pitchFamily="2" charset="0"/>
            </a:rPr>
            <a:t>Gestão da Secretaria da Educação </a:t>
          </a:r>
        </a:p>
      </dgm:t>
    </dgm:pt>
    <dgm:pt modelId="{8688A4DD-93E2-4A70-A64B-17D9CB96DB6D}" type="sibTrans" cxnId="{EEFC5897-6E9A-4A0F-81FA-E865934A05CB}">
      <dgm:prSet/>
      <dgm:spPr/>
      <dgm:t>
        <a:bodyPr/>
        <a:lstStyle/>
        <a:p>
          <a:endParaRPr lang="pt-BR"/>
        </a:p>
      </dgm:t>
    </dgm:pt>
    <dgm:pt modelId="{78136DB8-DDB3-402A-BD13-F224F3DB81C4}" type="parTrans" cxnId="{EEFC5897-6E9A-4A0F-81FA-E865934A05CB}">
      <dgm:prSet/>
      <dgm:spPr/>
      <dgm:t>
        <a:bodyPr/>
        <a:lstStyle/>
        <a:p>
          <a:endParaRPr lang="pt-BR"/>
        </a:p>
      </dgm:t>
    </dgm:pt>
    <dgm:pt modelId="{B100FFFA-F1C5-4B5A-9BFF-5847734E9ABC}" type="pres">
      <dgm:prSet presAssocID="{050B3220-45F6-4A2A-A47B-0DBEFC3F9B92}" presName="Name0" presStyleCnt="0">
        <dgm:presLayoutVars>
          <dgm:dir/>
          <dgm:animLvl val="lvl"/>
          <dgm:resizeHandles val="exact"/>
        </dgm:presLayoutVars>
      </dgm:prSet>
      <dgm:spPr/>
    </dgm:pt>
    <dgm:pt modelId="{30075A6E-803E-4CFE-BA09-DBBE7CF105AA}" type="pres">
      <dgm:prSet presAssocID="{A259B5BD-9F30-4187-9CC9-37822A8003E2}" presName="boxAndChildren" presStyleCnt="0"/>
      <dgm:spPr/>
    </dgm:pt>
    <dgm:pt modelId="{57B8B20C-18F2-48F8-B8CA-AB6F9EB0F3F2}" type="pres">
      <dgm:prSet presAssocID="{A259B5BD-9F30-4187-9CC9-37822A8003E2}" presName="parentTextBox" presStyleLbl="node1" presStyleIdx="0" presStyleCnt="1"/>
      <dgm:spPr/>
    </dgm:pt>
    <dgm:pt modelId="{506A9DC4-6F60-42C4-9448-1CBAA02288C6}" type="pres">
      <dgm:prSet presAssocID="{A259B5BD-9F30-4187-9CC9-37822A8003E2}" presName="entireBox" presStyleLbl="node1" presStyleIdx="0" presStyleCnt="1"/>
      <dgm:spPr>
        <a:xfrm>
          <a:off x="0" y="0"/>
          <a:ext cx="11715115" cy="4960619"/>
        </a:xfrm>
        <a:prstGeom prst="rect">
          <a:avLst/>
        </a:prstGeom>
      </dgm:spPr>
    </dgm:pt>
    <dgm:pt modelId="{8DEDAC6A-A938-43F1-80E4-BFD182080287}" type="pres">
      <dgm:prSet presAssocID="{A259B5BD-9F30-4187-9CC9-37822A8003E2}" presName="descendantBox" presStyleCnt="0"/>
      <dgm:spPr/>
    </dgm:pt>
    <dgm:pt modelId="{A571825C-A373-4297-9926-91C9AAE2C278}" type="pres">
      <dgm:prSet presAssocID="{02870DA6-F993-44AB-BCD9-0BA1D54F5E95}" presName="childTextBox" presStyleLbl="fgAccFollowNode1" presStyleIdx="0" presStyleCnt="3" custLinFactNeighborX="-2521" custLinFactNeighborY="-669">
        <dgm:presLayoutVars>
          <dgm:bulletEnabled val="1"/>
        </dgm:presLayoutVars>
      </dgm:prSet>
      <dgm:spPr/>
    </dgm:pt>
    <dgm:pt modelId="{DA96851C-099F-4F1A-9BFD-E578B626765D}" type="pres">
      <dgm:prSet presAssocID="{EC594602-9F3C-4ABD-8AE8-B69A7CE7925F}" presName="childTextBox" presStyleLbl="fgAccFollowNode1" presStyleIdx="1" presStyleCnt="3" custScaleX="97898" custScaleY="101771" custLinFactNeighborX="-235" custLinFactNeighborY="-1338">
        <dgm:presLayoutVars>
          <dgm:bulletEnabled val="1"/>
        </dgm:presLayoutVars>
      </dgm:prSet>
      <dgm:spPr/>
    </dgm:pt>
    <dgm:pt modelId="{8B1AE1F9-8A6E-4A5E-8270-D0D6AD802E72}" type="pres">
      <dgm:prSet presAssocID="{41E64B8A-A7FE-4E04-8270-BF5476324904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3B6A1830-DAE4-401B-9010-BC51F147D890}" srcId="{A259B5BD-9F30-4187-9CC9-37822A8003E2}" destId="{41E64B8A-A7FE-4E04-8270-BF5476324904}" srcOrd="2" destOrd="0" parTransId="{FF396EA7-8B85-4373-8FD5-341FF80C48AF}" sibTransId="{505DA31A-8B5B-489E-AF29-D3E287FFACF5}"/>
    <dgm:cxn modelId="{58FA9A68-90EE-4412-AE98-1109C16C75BF}" type="presOf" srcId="{02870DA6-F993-44AB-BCD9-0BA1D54F5E95}" destId="{A571825C-A373-4297-9926-91C9AAE2C278}" srcOrd="0" destOrd="0" presId="urn:microsoft.com/office/officeart/2005/8/layout/process4"/>
    <dgm:cxn modelId="{90B33780-E1DA-49C6-A779-6201EDB78760}" srcId="{A259B5BD-9F30-4187-9CC9-37822A8003E2}" destId="{02870DA6-F993-44AB-BCD9-0BA1D54F5E95}" srcOrd="0" destOrd="0" parTransId="{58BDA654-791D-4865-A1E0-F806016FD2B4}" sibTransId="{BDDBE198-0F48-4CC6-AD9A-25494CC041C1}"/>
    <dgm:cxn modelId="{14B8A28D-8864-4D5F-9B18-F35B722EB927}" type="presOf" srcId="{A259B5BD-9F30-4187-9CC9-37822A8003E2}" destId="{506A9DC4-6F60-42C4-9448-1CBAA02288C6}" srcOrd="1" destOrd="0" presId="urn:microsoft.com/office/officeart/2005/8/layout/process4"/>
    <dgm:cxn modelId="{AE619995-28A0-4462-96FD-1D3103EDB85D}" type="presOf" srcId="{A259B5BD-9F30-4187-9CC9-37822A8003E2}" destId="{57B8B20C-18F2-48F8-B8CA-AB6F9EB0F3F2}" srcOrd="0" destOrd="0" presId="urn:microsoft.com/office/officeart/2005/8/layout/process4"/>
    <dgm:cxn modelId="{EEFC5897-6E9A-4A0F-81FA-E865934A05CB}" srcId="{050B3220-45F6-4A2A-A47B-0DBEFC3F9B92}" destId="{A259B5BD-9F30-4187-9CC9-37822A8003E2}" srcOrd="0" destOrd="0" parTransId="{78136DB8-DDB3-402A-BD13-F224F3DB81C4}" sibTransId="{8688A4DD-93E2-4A70-A64B-17D9CB96DB6D}"/>
    <dgm:cxn modelId="{B4A40BAE-82F0-4A2B-B948-2E6606179E0C}" type="presOf" srcId="{050B3220-45F6-4A2A-A47B-0DBEFC3F9B92}" destId="{B100FFFA-F1C5-4B5A-9BFF-5847734E9ABC}" srcOrd="0" destOrd="0" presId="urn:microsoft.com/office/officeart/2005/8/layout/process4"/>
    <dgm:cxn modelId="{248F1CBE-CBB5-4BEA-B138-09BDBD64177D}" type="presOf" srcId="{EC594602-9F3C-4ABD-8AE8-B69A7CE7925F}" destId="{DA96851C-099F-4F1A-9BFD-E578B626765D}" srcOrd="0" destOrd="0" presId="urn:microsoft.com/office/officeart/2005/8/layout/process4"/>
    <dgm:cxn modelId="{CDD3AED2-E9FA-4C3C-8802-D7FBBCAE0319}" type="presOf" srcId="{41E64B8A-A7FE-4E04-8270-BF5476324904}" destId="{8B1AE1F9-8A6E-4A5E-8270-D0D6AD802E72}" srcOrd="0" destOrd="0" presId="urn:microsoft.com/office/officeart/2005/8/layout/process4"/>
    <dgm:cxn modelId="{E20CE0E3-B44D-4A14-8148-82AE63D6E5BD}" srcId="{A259B5BD-9F30-4187-9CC9-37822A8003E2}" destId="{EC594602-9F3C-4ABD-8AE8-B69A7CE7925F}" srcOrd="1" destOrd="0" parTransId="{137DC3FB-FA49-475F-9AE9-12676114195B}" sibTransId="{A56B5FD2-340C-4B5D-B581-44B098ABD63C}"/>
    <dgm:cxn modelId="{0DF976DA-04B8-4A50-ACD2-6E23A9884815}" type="presParOf" srcId="{B100FFFA-F1C5-4B5A-9BFF-5847734E9ABC}" destId="{30075A6E-803E-4CFE-BA09-DBBE7CF105AA}" srcOrd="0" destOrd="0" presId="urn:microsoft.com/office/officeart/2005/8/layout/process4"/>
    <dgm:cxn modelId="{72F44FCE-5FD5-4193-BE31-99E9909AAE98}" type="presParOf" srcId="{30075A6E-803E-4CFE-BA09-DBBE7CF105AA}" destId="{57B8B20C-18F2-48F8-B8CA-AB6F9EB0F3F2}" srcOrd="0" destOrd="0" presId="urn:microsoft.com/office/officeart/2005/8/layout/process4"/>
    <dgm:cxn modelId="{785039BB-7745-44B7-9CAF-B97D5E876449}" type="presParOf" srcId="{30075A6E-803E-4CFE-BA09-DBBE7CF105AA}" destId="{506A9DC4-6F60-42C4-9448-1CBAA02288C6}" srcOrd="1" destOrd="0" presId="urn:microsoft.com/office/officeart/2005/8/layout/process4"/>
    <dgm:cxn modelId="{0F7036E5-0DF6-45FA-8A98-18EEB24F13D4}" type="presParOf" srcId="{30075A6E-803E-4CFE-BA09-DBBE7CF105AA}" destId="{8DEDAC6A-A938-43F1-80E4-BFD182080287}" srcOrd="2" destOrd="0" presId="urn:microsoft.com/office/officeart/2005/8/layout/process4"/>
    <dgm:cxn modelId="{CB229A78-204F-488E-92E8-F3E330C0A0EB}" type="presParOf" srcId="{8DEDAC6A-A938-43F1-80E4-BFD182080287}" destId="{A571825C-A373-4297-9926-91C9AAE2C278}" srcOrd="0" destOrd="0" presId="urn:microsoft.com/office/officeart/2005/8/layout/process4"/>
    <dgm:cxn modelId="{AFA2C7EA-6391-436C-A2BB-D48CFD430DED}" type="presParOf" srcId="{8DEDAC6A-A938-43F1-80E4-BFD182080287}" destId="{DA96851C-099F-4F1A-9BFD-E578B626765D}" srcOrd="1" destOrd="0" presId="urn:microsoft.com/office/officeart/2005/8/layout/process4"/>
    <dgm:cxn modelId="{79B3EE9F-7EA7-4A2D-AE99-C15F33715AAA}" type="presParOf" srcId="{8DEDAC6A-A938-43F1-80E4-BFD182080287}" destId="{8B1AE1F9-8A6E-4A5E-8270-D0D6AD802E7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2AF2-D4C8-4F28-97ED-968FC3B0B049}">
      <dsp:nvSpPr>
        <dsp:cNvPr id="0" name=""/>
        <dsp:cNvSpPr/>
      </dsp:nvSpPr>
      <dsp:spPr>
        <a:xfrm>
          <a:off x="858209" y="0"/>
          <a:ext cx="9865010" cy="399478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82543-1ABE-49B5-8513-FD4934262786}">
      <dsp:nvSpPr>
        <dsp:cNvPr id="0" name=""/>
        <dsp:cNvSpPr/>
      </dsp:nvSpPr>
      <dsp:spPr>
        <a:xfrm>
          <a:off x="0" y="1147925"/>
          <a:ext cx="4594645" cy="1698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PPA 2022-2025</a:t>
          </a:r>
        </a:p>
      </dsp:txBody>
      <dsp:txXfrm>
        <a:off x="82935" y="1230860"/>
        <a:ext cx="4428775" cy="1533064"/>
      </dsp:txXfrm>
    </dsp:sp>
    <dsp:sp modelId="{5F2BA16F-8C2F-404B-AF24-950069A4215C}">
      <dsp:nvSpPr>
        <dsp:cNvPr id="0" name=""/>
        <dsp:cNvSpPr/>
      </dsp:nvSpPr>
      <dsp:spPr>
        <a:xfrm>
          <a:off x="4758368" y="1198435"/>
          <a:ext cx="1590905" cy="159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LDO 2022 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LOA 2022</a:t>
          </a:r>
        </a:p>
      </dsp:txBody>
      <dsp:txXfrm>
        <a:off x="4836030" y="1276097"/>
        <a:ext cx="1435581" cy="1442590"/>
      </dsp:txXfrm>
    </dsp:sp>
    <dsp:sp modelId="{47F46811-2455-469D-A824-5989942821CF}">
      <dsp:nvSpPr>
        <dsp:cNvPr id="0" name=""/>
        <dsp:cNvSpPr/>
      </dsp:nvSpPr>
      <dsp:spPr>
        <a:xfrm>
          <a:off x="6509365" y="1198435"/>
          <a:ext cx="1590905" cy="159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LDO 2023 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LOA 2023</a:t>
          </a:r>
        </a:p>
      </dsp:txBody>
      <dsp:txXfrm>
        <a:off x="6587027" y="1276097"/>
        <a:ext cx="1435581" cy="1442590"/>
      </dsp:txXfrm>
    </dsp:sp>
    <dsp:sp modelId="{D14873D9-6265-41D9-9CCC-4E511576A8D0}">
      <dsp:nvSpPr>
        <dsp:cNvPr id="0" name=""/>
        <dsp:cNvSpPr/>
      </dsp:nvSpPr>
      <dsp:spPr>
        <a:xfrm>
          <a:off x="8260361" y="1198435"/>
          <a:ext cx="1590905" cy="159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LDO 2024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LOA 2024</a:t>
          </a:r>
        </a:p>
      </dsp:txBody>
      <dsp:txXfrm>
        <a:off x="8338023" y="1276097"/>
        <a:ext cx="1435581" cy="1442590"/>
      </dsp:txXfrm>
    </dsp:sp>
    <dsp:sp modelId="{043ACC05-0C08-4DED-A6ED-F7361B8357C5}">
      <dsp:nvSpPr>
        <dsp:cNvPr id="0" name=""/>
        <dsp:cNvSpPr/>
      </dsp:nvSpPr>
      <dsp:spPr>
        <a:xfrm>
          <a:off x="10011357" y="1198435"/>
          <a:ext cx="1590905" cy="159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LDO 2025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LOA 2025</a:t>
          </a:r>
        </a:p>
      </dsp:txBody>
      <dsp:txXfrm>
        <a:off x="10089019" y="1276097"/>
        <a:ext cx="1435581" cy="1442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A9DC4-6F60-42C4-9448-1CBAA02288C6}">
      <dsp:nvSpPr>
        <dsp:cNvPr id="0" name=""/>
        <dsp:cNvSpPr/>
      </dsp:nvSpPr>
      <dsp:spPr>
        <a:xfrm>
          <a:off x="0" y="0"/>
          <a:ext cx="11788726" cy="5424756"/>
        </a:xfrm>
        <a:prstGeom prst="rect">
          <a:avLst/>
        </a:prstGeom>
        <a:solidFill>
          <a:srgbClr val="A9E26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05" tIns="179705" rIns="252095" bIns="179705" numCol="1" spcCol="1270" anchor="t" anchorCtr="0">
          <a:prstTxWarp prst="textNoShape">
            <a:avLst/>
          </a:prstTxWarp>
          <a:noAutofit/>
        </a:bodyPr>
        <a:lstStyle/>
        <a:p>
          <a:pPr marL="0" marR="0" lvl="0" indent="0" algn="ctr" defTabSz="914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/>
            <a:defRPr lang="en-ZA"/>
          </a:pPr>
          <a:r>
            <a:rPr lang="pt-BR" sz="4000" b="1" i="0" u="none" strike="noStrike" kern="1" cap="none" spc="-13" baseline="0" dirty="0">
              <a:solidFill>
                <a:srgbClr val="3F3F3F"/>
              </a:solidFill>
              <a:effectLst/>
              <a:latin typeface="Corbel" pitchFamily="2" charset="0"/>
              <a:ea typeface="Corbel" pitchFamily="2" charset="0"/>
              <a:cs typeface="Corbel" pitchFamily="2" charset="0"/>
            </a:rPr>
            <a:t>Gestão da Secretaria da Educação </a:t>
          </a:r>
        </a:p>
      </dsp:txBody>
      <dsp:txXfrm>
        <a:off x="0" y="0"/>
        <a:ext cx="11788726" cy="2929368"/>
      </dsp:txXfrm>
    </dsp:sp>
    <dsp:sp modelId="{A9F484F4-D1EA-4783-8C13-E49C2D183F5E}">
      <dsp:nvSpPr>
        <dsp:cNvPr id="0" name=""/>
        <dsp:cNvSpPr/>
      </dsp:nvSpPr>
      <dsp:spPr>
        <a:xfrm>
          <a:off x="4186" y="2820873"/>
          <a:ext cx="4161742" cy="24953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Escolas de Educação Infantil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Creches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Pré-escola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Formações continuadas aos profissionais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Sistema de ensino apostilado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Ensino de Tempo Integral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Docentes para crianças desde berçário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 err="1"/>
            <a:t>Cuidadores</a:t>
          </a:r>
          <a:r>
            <a:rPr lang="pt-BR" sz="1000" b="0" kern="1200" dirty="0"/>
            <a:t> para  auxiliar os alunos com Necessidades Especiais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Atendimento aos alunos com equipe multidisciplinar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0" kern="1200" dirty="0"/>
        </a:p>
      </dsp:txBody>
      <dsp:txXfrm>
        <a:off x="4186" y="2820873"/>
        <a:ext cx="4161742" cy="2495387"/>
      </dsp:txXfrm>
    </dsp:sp>
    <dsp:sp modelId="{941FCE11-53BF-45E5-838F-5C1C1ACA681B}">
      <dsp:nvSpPr>
        <dsp:cNvPr id="0" name=""/>
        <dsp:cNvSpPr/>
      </dsp:nvSpPr>
      <dsp:spPr>
        <a:xfrm>
          <a:off x="4165928" y="2806873"/>
          <a:ext cx="3456868" cy="2523386"/>
        </a:xfrm>
        <a:prstGeom prst="rect">
          <a:avLst/>
        </a:prstGeom>
        <a:solidFill>
          <a:schemeClr val="accent2">
            <a:tint val="40000"/>
            <a:alpha val="90000"/>
            <a:hueOff val="-7732452"/>
            <a:satOff val="-6054"/>
            <a:lumOff val="69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7732452"/>
              <a:satOff val="-6054"/>
              <a:lumOff val="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Escolas de Ensino Fundamental e Educação de Jovens e Adultos - EJA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Ensino de tempo integral com oficinas diversificadas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Formações continuadas aos profissionais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Sistema de ensino apostilado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Recuperação de alunos no </a:t>
          </a:r>
          <a:r>
            <a:rPr lang="pt-BR" sz="1000" b="0" kern="1200" dirty="0" err="1"/>
            <a:t>contraturno</a:t>
          </a:r>
          <a:endParaRPr lang="pt-BR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Professores coordenadores nas Unidades Escolares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Atendimento aos alunos com equipe multidisciplinar</a:t>
          </a:r>
        </a:p>
      </dsp:txBody>
      <dsp:txXfrm>
        <a:off x="4165928" y="2806873"/>
        <a:ext cx="3456868" cy="2523386"/>
      </dsp:txXfrm>
    </dsp:sp>
    <dsp:sp modelId="{9ACB5BBF-BF39-4509-9116-236F13EC1440}">
      <dsp:nvSpPr>
        <dsp:cNvPr id="0" name=""/>
        <dsp:cNvSpPr/>
      </dsp:nvSpPr>
      <dsp:spPr>
        <a:xfrm>
          <a:off x="7447962" y="2820873"/>
          <a:ext cx="4161742" cy="2495387"/>
        </a:xfrm>
        <a:prstGeom prst="rect">
          <a:avLst/>
        </a:prstGeom>
        <a:solidFill>
          <a:schemeClr val="accent2">
            <a:tint val="40000"/>
            <a:alpha val="90000"/>
            <a:hueOff val="-15464905"/>
            <a:satOff val="-12107"/>
            <a:lumOff val="137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5464905"/>
              <a:satOff val="-12107"/>
              <a:lumOff val="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Transporte Escolar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Transporte para alunos da rede municipal e estadual urbana para todos os bairros da cidade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Transporte para todos alunos da rede municipal e estadual do município da Zona rural com transporte terceirizado.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Monitores em todos os veículos para o transporte de alunos.</a:t>
          </a:r>
        </a:p>
      </dsp:txBody>
      <dsp:txXfrm>
        <a:off x="7447962" y="2820873"/>
        <a:ext cx="4161742" cy="2495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A9DC4-6F60-42C4-9448-1CBAA02288C6}">
      <dsp:nvSpPr>
        <dsp:cNvPr id="0" name=""/>
        <dsp:cNvSpPr/>
      </dsp:nvSpPr>
      <dsp:spPr>
        <a:xfrm>
          <a:off x="0" y="0"/>
          <a:ext cx="11788726" cy="5424756"/>
        </a:xfrm>
        <a:prstGeom prst="rect">
          <a:avLst/>
        </a:prstGeom>
        <a:solidFill>
          <a:srgbClr val="A9E26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05" tIns="179705" rIns="252095" bIns="179705" numCol="1" spcCol="1270" anchor="t" anchorCtr="0">
          <a:prstTxWarp prst="textNoShape">
            <a:avLst/>
          </a:prstTxWarp>
          <a:noAutofit/>
        </a:bodyPr>
        <a:lstStyle/>
        <a:p>
          <a:pPr marL="0" marR="0" lvl="0" indent="0" algn="ctr" defTabSz="914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/>
            <a:defRPr lang="en-ZA"/>
          </a:pPr>
          <a:r>
            <a:rPr lang="pt-BR" sz="4000" b="1" i="0" u="none" strike="noStrike" kern="1" cap="none" spc="-13" baseline="0" dirty="0">
              <a:solidFill>
                <a:srgbClr val="3F3F3F"/>
              </a:solidFill>
              <a:effectLst/>
              <a:latin typeface="Corbel" pitchFamily="2" charset="0"/>
              <a:ea typeface="Corbel" pitchFamily="2" charset="0"/>
              <a:cs typeface="Corbel" pitchFamily="2" charset="0"/>
            </a:rPr>
            <a:t>Gestão da Secretaria da Educação </a:t>
          </a:r>
        </a:p>
      </dsp:txBody>
      <dsp:txXfrm>
        <a:off x="0" y="0"/>
        <a:ext cx="11788726" cy="2929368"/>
      </dsp:txXfrm>
    </dsp:sp>
    <dsp:sp modelId="{A571825C-A373-4297-9926-91C9AAE2C278}">
      <dsp:nvSpPr>
        <dsp:cNvPr id="0" name=""/>
        <dsp:cNvSpPr/>
      </dsp:nvSpPr>
      <dsp:spPr>
        <a:xfrm>
          <a:off x="0" y="2804178"/>
          <a:ext cx="3954518" cy="24953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Alimentação Escolar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Alimentação realizada em espaço adequado ( cozinha piloto) e enviada para as Unidades escolares em </a:t>
          </a:r>
          <a:r>
            <a:rPr lang="pt-BR" sz="900" b="0" kern="1200" dirty="0" err="1"/>
            <a:t>Hotbox</a:t>
          </a:r>
          <a:r>
            <a:rPr lang="pt-BR" sz="900" b="0" kern="1200" dirty="0"/>
            <a:t> em  veículo apropriado para conservação dos alimentos.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Fornecimento de refeições para alunos da rede municipal e estadual de ensino ( café da manhã, lanche da manhã, almoço, lanche da tarde e jantar)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Alimentação com orientações nutricionais para refeição balanceadas.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Oferta de alimentação adequada para alunos com restrições alimentares conforme orientações médicas.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b="0" kern="1200" dirty="0"/>
        </a:p>
      </dsp:txBody>
      <dsp:txXfrm>
        <a:off x="0" y="2804178"/>
        <a:ext cx="3954518" cy="2495387"/>
      </dsp:txXfrm>
    </dsp:sp>
    <dsp:sp modelId="{DA96851C-099F-4F1A-9BFD-E578B626765D}">
      <dsp:nvSpPr>
        <dsp:cNvPr id="0" name=""/>
        <dsp:cNvSpPr/>
      </dsp:nvSpPr>
      <dsp:spPr>
        <a:xfrm>
          <a:off x="3949372" y="2765388"/>
          <a:ext cx="3871394" cy="2539581"/>
        </a:xfrm>
        <a:prstGeom prst="rect">
          <a:avLst/>
        </a:prstGeom>
        <a:solidFill>
          <a:schemeClr val="accent2">
            <a:tint val="40000"/>
            <a:alpha val="90000"/>
            <a:hueOff val="-7732452"/>
            <a:satOff val="-6054"/>
            <a:lumOff val="69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7732452"/>
              <a:satOff val="-6054"/>
              <a:lumOff val="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Núcleo de Apoio Psicopedagógico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Atendimento  alunos com necessidades educacionais especiais  e ou dificuldades de aprendizagens de toda rede municipal de ensino nas áreas: fonoaudiologia, psicologia, psicopedagogia e assistência social.</a:t>
          </a:r>
        </a:p>
      </dsp:txBody>
      <dsp:txXfrm>
        <a:off x="3949372" y="2765388"/>
        <a:ext cx="3871394" cy="2539581"/>
      </dsp:txXfrm>
    </dsp:sp>
    <dsp:sp modelId="{8B1AE1F9-8A6E-4A5E-8270-D0D6AD802E72}">
      <dsp:nvSpPr>
        <dsp:cNvPr id="0" name=""/>
        <dsp:cNvSpPr/>
      </dsp:nvSpPr>
      <dsp:spPr>
        <a:xfrm>
          <a:off x="7830060" y="2820873"/>
          <a:ext cx="3954518" cy="2495387"/>
        </a:xfrm>
        <a:prstGeom prst="rect">
          <a:avLst/>
        </a:prstGeom>
        <a:solidFill>
          <a:schemeClr val="accent2">
            <a:tint val="40000"/>
            <a:alpha val="90000"/>
            <a:hueOff val="-15464905"/>
            <a:satOff val="-12107"/>
            <a:lumOff val="137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5464905"/>
              <a:satOff val="-12107"/>
              <a:lumOff val="1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Esporte e Lazer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Conservação dos espaços esportivos e de lazer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Espaços de esporte e lazer para toda comunidade:  Clube - CSU, Campos de Futebol e quadras poliesportivas.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Oferta de escolinhas esportivas para crianças e jovens: Futebol de campo, futsal, handebol, vôlei, basquetebol, xadrez, natação e judô.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Oferta de treinos e campeonatos para adultos em diversas modalidades.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Oferta de atividades esportivas para terceira idade.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0" kern="1200" dirty="0"/>
            <a:t>Oferta de treinos e campeonatos para grupos amadores.</a:t>
          </a:r>
        </a:p>
      </dsp:txBody>
      <dsp:txXfrm>
        <a:off x="7830060" y="2820873"/>
        <a:ext cx="3954518" cy="249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L+f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1"/>
            <a:ext cx="2945659" cy="4984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3" name="Espaço Reservado para Data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L+fAAAAAAAAMAAAABQAAAAAAAAAAAD//wAAAQAAAP//AAABAA=="/>
              </a:ext>
            </a:extLst>
          </p:cNvSpPr>
          <p:nvPr>
            <p:ph type="dt" sz="quarter" idx="1"/>
          </p:nvPr>
        </p:nvSpPr>
        <p:spPr>
          <a:xfrm>
            <a:off x="3850757" y="1"/>
            <a:ext cx="2945659" cy="4984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fld id="{B13CE102-4C5C-6917-1284-BA42AFCAE4EF}" type="datetime1">
              <a:t>23/11/2023</a:t>
            </a:fld>
            <a:endParaRPr/>
          </a:p>
        </p:txBody>
      </p:sp>
      <p:sp>
        <p:nvSpPr>
          <p:cNvPr id="4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fAAAAAAAAMAAAABQAAAAAAAAAAAD//wAAAQAAAP//AAABAA=="/>
              </a:ext>
            </a:extLst>
          </p:cNvSpPr>
          <p:nvPr>
            <p:ph type="ftr" sz="quarter" idx="2"/>
          </p:nvPr>
        </p:nvSpPr>
        <p:spPr>
          <a:xfrm>
            <a:off x="0" y="9428927"/>
            <a:ext cx="2945659" cy="497711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5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fAAAAAAAAMAAAABQAAAAAAAAAAAD//wAAAQAAAP//AAABAA=="/>
              </a:ext>
            </a:extLst>
          </p:cNvSpPr>
          <p:nvPr>
            <p:ph type="sldNum" sz="quarter" idx="3"/>
          </p:nvPr>
        </p:nvSpPr>
        <p:spPr>
          <a:xfrm>
            <a:off x="3850757" y="9428927"/>
            <a:ext cx="2945659" cy="497711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fld id="{B13C922E-605C-6964-1284-9631DCCAE4C3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kw2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L+f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1"/>
            <a:ext cx="2945659" cy="4984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3" name="Espaço Reservado para Data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Sg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L+fAAAAAAAAMAAAABQAAAAAAAAAAAD//wAAAQAAAP//AAABAA=="/>
              </a:ext>
            </a:extLst>
          </p:cNvSpPr>
          <p:nvPr>
            <p:ph type="dt" idx="1"/>
          </p:nvPr>
        </p:nvSpPr>
        <p:spPr>
          <a:xfrm>
            <a:off x="3850757" y="1"/>
            <a:ext cx="2945659" cy="4984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fld id="{B13CB713-5D5C-6941-1284-AB14F9CAE4FE}" type="datetime1">
              <a:t>23/11/2023</a:t>
            </a:fld>
            <a:endParaRPr/>
          </a:p>
        </p:txBody>
      </p:sp>
      <p:sp>
        <p:nvSpPr>
          <p:cNvPr id="4" name="Espaço Reservado para Imagem do Slide 3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fAAD/HwAAMAAAABQAAAAAAAAAAAD//wAAAQAAAP//AAABAA=="/>
              </a:ext>
            </a:extLst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endParaRPr/>
          </a:p>
        </p:txBody>
      </p:sp>
      <p:sp>
        <p:nvSpPr>
          <p:cNvPr id="5" name="Espaço reservado para anotações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L8fAAD/HwAAMAAAABQAAAAAAAAAAAD//wAAAQAAAP//AAABAA=="/>
              </a:ext>
            </a:extLst>
          </p:cNvSpPr>
          <p:nvPr>
            <p:ph type="body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Editar estilos de texto Mestre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90M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G41AABIEgAAQDgAABAAAAAmAAAACAAAAL+fAAD/HwAA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9428927"/>
            <a:ext cx="2945659" cy="497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7" name="Espaço reservado para o número do slide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L+fAAD/HwAA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50757" y="9428927"/>
            <a:ext cx="2945659" cy="497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pt-BR" sz="1200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fld id="{B13CF401-4F5C-6902-1284-B957BACAE4EC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3970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C0AAAAAkAAAAEgAAACQAAAAS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Dm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OAAAAAAAAMAAAABQAAAAAAAAAAAD//wAAAQAAAP//AAABAA=="/>
              </a:ext>
            </a:extLst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5wFh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O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9768" y="4777194"/>
            <a:ext cx="5438140" cy="3908614"/>
          </a:xfrm>
        </p:spPr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4" name="Espaço Reservado para Número de Slide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C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OAAAAAAAAMAAAABQAAAAAAAAAAAD//wAAAQAAAP//AAABAA=="/>
              </a:ext>
            </a:extLst>
          </p:cNvSpPr>
          <p:nvPr>
            <p:ph type="sldNum" sz="quarter" idx="10"/>
          </p:nvPr>
        </p:nvSpPr>
        <p:spPr>
          <a:xfrm>
            <a:off x="3850757" y="9428927"/>
            <a:ext cx="2945659" cy="497711"/>
          </a:xfrm>
        </p:spPr>
        <p:txBody>
          <a:bodyPr/>
          <a:lstStyle/>
          <a:p>
            <a:pPr>
              <a:defRPr lang="pt-BR"/>
            </a:pPr>
            <a:fld id="{B13CCCDB-955C-693A-1284-636F82CAE436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88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40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KEKAAAAAAAAAAAAAAAAAAAA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9ua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NjYAAAAAAEAAAAAAAAAAAAAAAAAAAAAAAAAAAAAAAAAAAAAAAAAAAAAAAJ/f38AAAAAA8zMzADAwP8Af39/AAAAAAAAAAAAAAAAAAAAAAAAAAAAIQAAABgAAAAUAAAAAAAAAAAAAAArPAAA2ykAABAAAAAmAAAACAAAAD2QAAB/AAAAMAAAABQAAAAAAAAAAAD//wAAAQAAAP//AAABAA=="/>
              </a:ext>
            </a:extLst>
          </p:cNvSpPr>
          <p:nvPr>
            <p:ph type="pic" sz="quarter" idx="10"/>
          </p:nvPr>
        </p:nvSpPr>
        <p:spPr>
          <a:xfrm>
            <a:off x="0" y="0"/>
            <a:ext cx="9780905" cy="6804025"/>
          </a:xfrm>
          <a:solidFill>
            <a:srgbClr val="D8D8D8"/>
          </a:solidFill>
        </p:spPr>
        <p:txBody>
          <a:bodyPr vert="horz" wrap="square" lIns="0" tIns="1727835" rIns="0" bIns="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pt-BR" sz="1200" i="1" cap="none">
                <a:latin typeface="Times New Roman" pitchFamily="1" charset="0"/>
                <a:ea typeface="Candara" pitchFamily="2" charset="0"/>
                <a:cs typeface="Candara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ou Arraste e Solte sua Foto Aqui</a:t>
            </a: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sBMAAEsRAAAASwAADRkAABAAAAAmAAAACAAAAL2QAAB/AAAAMAAAABQAAAAAAAAAAAD//wAAAQAAAP//AAABAA=="/>
              </a:ext>
            </a:extLst>
          </p:cNvSpPr>
          <p:nvPr>
            <p:ph type="ctrTitle"/>
          </p:nvPr>
        </p:nvSpPr>
        <p:spPr>
          <a:xfrm>
            <a:off x="3200400" y="2811145"/>
            <a:ext cx="8991600" cy="1261110"/>
          </a:xfrm>
          <a:solidFill>
            <a:schemeClr val="bg1"/>
          </a:solidFill>
        </p:spPr>
        <p:txBody>
          <a:bodyPr vert="horz" wrap="square" lIns="179705" tIns="179705" rIns="252095" bIns="179705" numCol="1" spcCol="215900" anchor="t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defRPr lang="en-ZA" sz="4400" b="1" cap="none" spc="-10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 algn="r">
              <a:defRPr lang="en-ZA"/>
            </a:pPr>
            <a:r>
              <a:rPr lang="pt-BR" cap="none"/>
              <a:t>Clique para editar o título da apresentação</a:t>
            </a:r>
          </a:p>
        </p:txBody>
      </p:sp>
      <p:sp>
        <p:nvSpPr>
          <p:cNvPr id="4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MAb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sBMAAPsYAAArPAAAjhwAABAAAAAmAAAACAAAAD2QAAB/AAAAMAAAABQAAAAAAAAAAAD//wAAAQAAAP//AAABAA=="/>
              </a:ext>
            </a:extLst>
          </p:cNvSpPr>
          <p:nvPr>
            <p:ph type="subTitle" idx="1"/>
          </p:nvPr>
        </p:nvSpPr>
        <p:spPr>
          <a:xfrm>
            <a:off x="3200400" y="4060825"/>
            <a:ext cx="6580505" cy="581025"/>
          </a:xfrm>
          <a:solidFill>
            <a:schemeClr val="tx1">
              <a:alpha val="78000"/>
            </a:schemeClr>
          </a:solidFill>
        </p:spPr>
        <p:txBody>
          <a:bodyPr vert="horz" wrap="square" lIns="179705" tIns="179705" rIns="179705" bIns="179705" numCol="1" spcCol="215900" anchor="t">
            <a:prstTxWarp prst="textNoShape">
              <a:avLst/>
            </a:prstTxWarp>
          </a:bodyPr>
          <a:lstStyle>
            <a:lvl1pPr marL="0" indent="0" algn="r">
              <a:buNone/>
              <a:defRPr lang="en-ZA" cap="none">
                <a:solidFill>
                  <a:schemeClr val="bg1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 marL="266700" indent="-266700" algn="ctr">
              <a:defRPr lang="en-ZA"/>
            </a:pPr>
            <a:r>
              <a:rPr lang="pt-BR" cap="none"/>
              <a:t>Clique para editar o estilo de subtítulo Mestre</a:t>
            </a:r>
          </a:p>
        </p:txBody>
      </p:sp>
      <p:sp>
        <p:nvSpPr>
          <p:cNvPr id="5" name="Retângulo 1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J/f38A8vLyA8zMzADAwP8Af39/AAAAAAAAAAAAAAAAAAAAAAAAAAAAIQAAABgAAAAUAAAAKjwAANopAABYSAAAMCoAABAAAAAmAAAACAAAAP//////////MAAAABQAAAAAAAAAAAD//wAAAQAAAP//AAABAA=="/>
              </a:ext>
            </a:extLst>
          </p:cNvSpPr>
          <p:nvPr/>
        </p:nvSpPr>
        <p:spPr>
          <a:xfrm>
            <a:off x="9780270" y="6803390"/>
            <a:ext cx="1979930" cy="546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Retângulo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6AVU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AVUBv///wEAAAAAAAAAAAAAAAAAAAAAAAAAAAAAAAAAAAAAAAAAAAAAAAJ/f38A8vLyA8zMzADAwP8Af39/AAAAAAAAAAAAAAAAAAAAAAAAAAAAIQAAABgAAAAUAAAAAAAAANopAAAqPAAAMCoAABAAAAAmAAAACAAAAP//////////MAAAABQAAAAAAAAAAAD//wAAAQAAAP//AAABAA=="/>
              </a:ext>
            </a:extLst>
          </p:cNvSpPr>
          <p:nvPr/>
        </p:nvSpPr>
        <p:spPr>
          <a:xfrm>
            <a:off x="0" y="6803390"/>
            <a:ext cx="9780270" cy="546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tângulo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BM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WEgAANopAAAASwAAMCoAABAAAAAmAAAACAAAAP//////////MAAAABQAAAAAAAAAAAD//wAAAQAAAP//AAABAA=="/>
              </a:ext>
            </a:extLst>
          </p:cNvSpPr>
          <p:nvPr/>
        </p:nvSpPr>
        <p:spPr>
          <a:xfrm>
            <a:off x="11760200" y="6803390"/>
            <a:ext cx="431800" cy="546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BBPEo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KzwAAJoQAAAASwAATxEAABAAAAAmAAAACAAAAP//////////MAAAABQAAAAAAAAAAAD//wAAAQAAAP//AAABAA=="/>
              </a:ext>
            </a:extLst>
          </p:cNvSpPr>
          <p:nvPr/>
        </p:nvSpPr>
        <p:spPr>
          <a:xfrm>
            <a:off x="9780905" y="2698750"/>
            <a:ext cx="2411095" cy="114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rSAAAUQUAABAAAAAmAAAACAAAAAGAAAAAAAAAMAAAABQAAAAAAAAAAAD//wAAAQAAAP//AAABAA=="/>
              </a:ext>
            </a:extLst>
          </p:cNvSpPr>
          <p:nvPr>
            <p:ph type="title"/>
          </p:nvPr>
        </p:nvSpPr>
        <p:spPr>
          <a:xfrm>
            <a:off x="431800" y="431800"/>
            <a:ext cx="11340465" cy="432435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DMGAABqSAAAaggAABAAAAAmAAAACAAAAAGAAAAAAAAAMAAAABQAAAAAAAAAAAD//wAAAQAAAP//AAABAA=="/>
              </a:ext>
            </a:extLst>
          </p:cNvSpPr>
          <p:nvPr>
            <p:ph idx="32"/>
          </p:nvPr>
        </p:nvSpPr>
        <p:spPr>
          <a:xfrm>
            <a:off x="431800" y="1007745"/>
            <a:ext cx="11339830" cy="360045"/>
          </a:xfrm>
        </p:spPr>
        <p:txBody>
          <a:bodyPr/>
          <a:lstStyle>
            <a:lvl1pPr marL="0" indent="0">
              <a:buNone/>
              <a:defRPr lang="pt-BR" cap="none"/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4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urq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E0JAABSJAAAFyY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31800" y="1511935"/>
            <a:ext cx="5472430" cy="4679950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5" name="Espaço Reservado para Texto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JHGn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SYAAEwJAABrSAAAFiYAABAAAAAmAAAACAAAAAEAAAAAAAAAMAAAABQAAAAAAAAAAAD//wAAAQAAAP//AAABAA=="/>
              </a:ext>
            </a:extLst>
          </p:cNvSpPr>
          <p:nvPr>
            <p:ph idx="12"/>
          </p:nvPr>
        </p:nvSpPr>
        <p:spPr>
          <a:xfrm>
            <a:off x="6299835" y="1511300"/>
            <a:ext cx="5472430" cy="4679950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6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3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7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E1CD-835C-6917-1284-7542AFCAE420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nZ2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rSAAAUQUAABAAAAAmAAAACAAAAAGAAAAAAAAAMAAAABQAAAAAAAAAAAD//wAAAQAAAP//AAABAA=="/>
              </a:ext>
            </a:extLst>
          </p:cNvSpPr>
          <p:nvPr>
            <p:ph type="title"/>
          </p:nvPr>
        </p:nvSpPr>
        <p:spPr>
          <a:xfrm>
            <a:off x="431800" y="431800"/>
            <a:ext cx="11340465" cy="432435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19f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DMGAABqSAAAaggAABAAAAAmAAAACAAAAAGAAAAAAAAAMAAAABQAAAAAAAAAAAD//wAAAQAAAP//AAABAA=="/>
              </a:ext>
            </a:extLst>
          </p:cNvSpPr>
          <p:nvPr>
            <p:ph idx="32"/>
          </p:nvPr>
        </p:nvSpPr>
        <p:spPr>
          <a:xfrm>
            <a:off x="431800" y="1007745"/>
            <a:ext cx="11339830" cy="360045"/>
          </a:xfrm>
        </p:spPr>
        <p:txBody>
          <a:bodyPr/>
          <a:lstStyle>
            <a:lvl1pPr marL="0" indent="0">
              <a:buNone/>
              <a:defRPr lang="pt-BR" cap="none"/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4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E0JAADOGAAAFiY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31800" y="1511935"/>
            <a:ext cx="3600450" cy="4679315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5" name="Espaço Reservado para Texto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dhoAAEwJAACcMAAAFSYAABAAAAAmAAAACAAAAAEAAAAAAAAAMAAAABQAAAAAAAAAAAD//wAAAQAAAP//AAABAA=="/>
              </a:ext>
            </a:extLst>
          </p:cNvSpPr>
          <p:nvPr>
            <p:ph idx="12"/>
          </p:nvPr>
        </p:nvSpPr>
        <p:spPr>
          <a:xfrm>
            <a:off x="4301490" y="1511300"/>
            <a:ext cx="3600450" cy="4679315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6" name="Espaço Reservado para Texto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Rk3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TIAAEwJAABrSAAAFSYAABAAAAAmAAAACAAAAAEAAAAAAAAAMAAAABQAAAAAAAAAAAD//wAAAQAAAP//AAABAA=="/>
              </a:ext>
            </a:extLst>
          </p:cNvSpPr>
          <p:nvPr>
            <p:ph idx="13"/>
          </p:nvPr>
        </p:nvSpPr>
        <p:spPr>
          <a:xfrm>
            <a:off x="8171815" y="1511300"/>
            <a:ext cx="3600450" cy="4679315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7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4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8" name="Espaço reservado para o número do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 lang="en-US"/>
            </a:pPr>
            <a:fld id="{B13CA31D-535C-6955-1284-A500EDCAE4F0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19f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rSAAAUQUAABAAAAAmAAAACAAAAAGAAAAAAAAAMAAAABQAAAAAAAAAAAD//wAAAQAAAP//AAABAA=="/>
              </a:ext>
            </a:extLst>
          </p:cNvSpPr>
          <p:nvPr>
            <p:ph type="title"/>
          </p:nvPr>
        </p:nvSpPr>
        <p:spPr>
          <a:xfrm>
            <a:off x="431800" y="431800"/>
            <a:ext cx="11340465" cy="432435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DMGAABqSAAAaggAABAAAAAmAAAACAAAAAGAAAAAAAAAMAAAABQAAAAAAAAAAAD//wAAAQAAAP//AAABAA=="/>
              </a:ext>
            </a:extLst>
          </p:cNvSpPr>
          <p:nvPr>
            <p:ph idx="32"/>
          </p:nvPr>
        </p:nvSpPr>
        <p:spPr>
          <a:xfrm>
            <a:off x="431800" y="1007745"/>
            <a:ext cx="11339830" cy="360045"/>
          </a:xfrm>
        </p:spPr>
        <p:txBody>
          <a:bodyPr/>
          <a:lstStyle>
            <a:lvl1pPr marL="0" indent="0">
              <a:buNone/>
              <a:defRPr lang="pt-BR" cap="none"/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4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E0JAADyDwAAFiY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31800" y="1511935"/>
            <a:ext cx="2160270" cy="4679315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5" name="Espaço Reservado para Texto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+/v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hAAAE0JAAAQHgAAFiYAABAAAAAmAAAACAAAAAEAAAAAAAAAMAAAABQAAAAAAAAAAAD//wAAAQAAAP//AAABAA=="/>
              </a:ext>
            </a:extLst>
          </p:cNvSpPr>
          <p:nvPr>
            <p:ph idx="12"/>
          </p:nvPr>
        </p:nvSpPr>
        <p:spPr>
          <a:xfrm>
            <a:off x="2726690" y="1511935"/>
            <a:ext cx="2160270" cy="4679315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6" name="Espaço Reservado para Texto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B4AAE0JAAAuLAAAFiYAABAAAAAmAAAACAAAAAEAAAAAAAAAMAAAABQAAAAAAAAAAAD//wAAAQAAAP//AAABAA=="/>
              </a:ext>
            </a:extLst>
          </p:cNvSpPr>
          <p:nvPr>
            <p:ph idx="13"/>
          </p:nvPr>
        </p:nvSpPr>
        <p:spPr>
          <a:xfrm>
            <a:off x="5021580" y="1511935"/>
            <a:ext cx="2160270" cy="4679315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7" name="Espaço Reservado para Text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5eX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i0AAEYJAABMOgAADyYAABAAAAAmAAAACAAAAAEAAAAAAAAAMAAAABQAAAAAAAAAAAD//wAAAQAAAP//AAABAA=="/>
              </a:ext>
            </a:extLst>
          </p:cNvSpPr>
          <p:nvPr>
            <p:ph idx="14"/>
          </p:nvPr>
        </p:nvSpPr>
        <p:spPr>
          <a:xfrm>
            <a:off x="7316470" y="1507490"/>
            <a:ext cx="2160270" cy="4679315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8" name="Espaço Reservado para Texto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DsAAEYJAABrSAAAFiYAABAAAAAmAAAACAAAAAEAAAAAAAAAMAAAABQAAAAAAAAAAAD//wAAAQAAAP//AAABAA=="/>
              </a:ext>
            </a:extLst>
          </p:cNvSpPr>
          <p:nvPr>
            <p:ph idx="15"/>
          </p:nvPr>
        </p:nvSpPr>
        <p:spPr>
          <a:xfrm>
            <a:off x="9611360" y="1507490"/>
            <a:ext cx="2160905" cy="4683760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9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KER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6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10" name="Espaço reservado para o número do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C386-C85C-6935-1284-3E608DCAE46B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YSAAAUQUAABAAAAAmAAAACAAAAAC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DMGAABqSAAAaggAABAAAAAmAAAACAAAAAGAAAAAAAAAMAAAABQAAAAAAAAAAAD//wAAAQAAAP//AAABAA=="/>
              </a:ext>
            </a:extLst>
          </p:cNvSpPr>
          <p:nvPr>
            <p:ph idx="32"/>
          </p:nvPr>
        </p:nvSpPr>
        <p:spPr>
          <a:xfrm>
            <a:off x="431800" y="1007745"/>
            <a:ext cx="11339830" cy="360045"/>
          </a:xfrm>
        </p:spPr>
        <p:txBody>
          <a:bodyPr/>
          <a:lstStyle>
            <a:lvl1pPr marL="0" indent="0">
              <a:buNone/>
              <a:defRPr lang="pt-BR" cap="none"/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4" name="Espaço Reservado para Rodapé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BY8w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5" name="Espaço reservado para o número do slide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9655-1B5C-6960-1284-ED35D8CAE4B8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o Número do Slide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8D27-695C-697B-1284-9F2EC3CAE4CA}" type="slidenum">
              <a:rPr lang="pt-BR" cap="none"/>
              <a:t>‹nº›</a:t>
            </a:fld>
            <a:endParaRPr lang="pt-BR" cap="none"/>
          </a:p>
        </p:txBody>
      </p:sp>
      <p:sp>
        <p:nvSpPr>
          <p:cNvPr id="4" name="Título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KER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YSAAAUQU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ivis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40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u7QQ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NjYAAAAAAEAAAAAAAAAAAAAAAAAAAAAAAAAAAAAAAAAAAAAAAAAAAAAAAJ/f38AAAAAA8zMzADAwP8Af39/AAAAAAAAAAAAAAAAAAAAAAAAAAAAIQAAABgAAAAUAAAAAAAAAAAAAAArPAAAMicAABAAAAAmAAAACAAAAL2QAAB/AAAAMAAAABQAAAAAAAAAAAD//wAAAQAAAP//AAABAA=="/>
              </a:ext>
            </a:extLst>
          </p:cNvSpPr>
          <p:nvPr>
            <p:ph type="pic" sz="quarter" idx="10"/>
          </p:nvPr>
        </p:nvSpPr>
        <p:spPr>
          <a:xfrm>
            <a:off x="0" y="0"/>
            <a:ext cx="9780905" cy="6371590"/>
          </a:xfrm>
          <a:solidFill>
            <a:srgbClr val="D8D8D8"/>
          </a:solidFill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pt-BR" sz="1200" i="1" cap="none">
                <a:latin typeface="Times New Roman" pitchFamily="1" charset="0"/>
                <a:ea typeface="Candara" pitchFamily="2" charset="0"/>
                <a:cs typeface="Candara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ou Arraste e Solte </a:t>
            </a:r>
            <a:br/>
            <a:r>
              <a:t>sua Foto Aqui</a:t>
            </a: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zfzw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XCYAAJANAAAASwAAhhkAABAAAAAmAAAACAAAAL2QAAB/AAAAMAAAABQAAAAAAAAAAAD//wAAAQAAAP//AAABAA=="/>
              </a:ext>
            </a:extLst>
          </p:cNvSpPr>
          <p:nvPr>
            <p:ph type="ctrTitle"/>
          </p:nvPr>
        </p:nvSpPr>
        <p:spPr>
          <a:xfrm>
            <a:off x="6235700" y="2204720"/>
            <a:ext cx="5956300" cy="1944370"/>
          </a:xfrm>
          <a:solidFill>
            <a:schemeClr val="bg1"/>
          </a:solidFill>
        </p:spPr>
        <p:txBody>
          <a:bodyPr vert="horz" wrap="square" lIns="179705" tIns="179705" rIns="252095" bIns="179705" numCol="1" spcCol="215900" anchor="t">
            <a:prstTxWarp prst="textNoShape">
              <a:avLst/>
            </a:prstTxWarp>
          </a:bodyPr>
          <a:lstStyle>
            <a:lvl1pPr algn="r">
              <a:defRPr lang="en-ZA" sz="6000" b="1" cap="none" spc="-13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 algn="r">
              <a:defRPr lang="en-ZA"/>
            </a:pPr>
            <a:r>
              <a:rPr lang="pt-BR" cap="none"/>
              <a:t>Clique para editar o divisor de seção</a:t>
            </a:r>
          </a:p>
        </p:txBody>
      </p:sp>
      <p:sp>
        <p:nvSpPr>
          <p:cNvPr id="4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XCYAAIYZAAAASwAASyAAABAAAAAmAAAACAAAAD2QAAB/AAAAMAAAABQAAAAAAAAAAAD//wAAAQAAAP//AAABAA=="/>
              </a:ext>
            </a:extLst>
          </p:cNvSpPr>
          <p:nvPr>
            <p:ph idx="13"/>
          </p:nvPr>
        </p:nvSpPr>
        <p:spPr>
          <a:xfrm>
            <a:off x="6235700" y="4149090"/>
            <a:ext cx="5956300" cy="1100455"/>
          </a:xfrm>
          <a:solidFill>
            <a:schemeClr val="tx1">
              <a:alpha val="78000"/>
            </a:schemeClr>
          </a:solidFill>
        </p:spPr>
        <p:txBody>
          <a:bodyPr vert="horz" wrap="square" lIns="179705" tIns="179705" rIns="252095" bIns="179705" numCol="1" spcCol="215900" anchor="t">
            <a:prstTxWarp prst="textNoShape">
              <a:avLst/>
            </a:prstTxWarp>
          </a:bodyPr>
          <a:lstStyle>
            <a:lvl1pPr marL="0" indent="0" algn="r">
              <a:buNone/>
              <a:defRPr lang="pt-BR" sz="1800" cap="none">
                <a:solidFill>
                  <a:schemeClr val="bg1"/>
                </a:solidFill>
              </a:defRPr>
            </a:lvl1pPr>
            <a:lvl2pPr marL="266700" indent="0" algn="r">
              <a:buNone/>
              <a:defRPr lang="pt-BR" sz="1800" cap="none">
                <a:solidFill>
                  <a:schemeClr val="bg1"/>
                </a:solidFill>
              </a:defRPr>
            </a:lvl2pPr>
            <a:lvl3pPr marL="542925" indent="0" algn="r">
              <a:buNone/>
              <a:defRPr lang="pt-BR" sz="1800" cap="none">
                <a:solidFill>
                  <a:schemeClr val="bg1"/>
                </a:solidFill>
              </a:defRPr>
            </a:lvl3pPr>
            <a:lvl4pPr marL="809625" indent="0" algn="r">
              <a:buNone/>
              <a:defRPr lang="pt-BR" sz="1800" cap="none">
                <a:solidFill>
                  <a:schemeClr val="bg1"/>
                </a:solidFill>
              </a:defRPr>
            </a:lvl4pPr>
            <a:lvl5pPr marL="1076325" indent="0" algn="r">
              <a:buNone/>
              <a:defRPr lang="pt-BR" sz="1800" cap="none">
                <a:solidFill>
                  <a:schemeClr val="bg1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estilo de subtítulo Mestre</a:t>
            </a:r>
          </a:p>
        </p:txBody>
      </p:sp>
      <p:sp>
        <p:nvSpPr>
          <p:cNvPr id="5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6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hOEo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KzwAAEggAAAASwAA/SAAABAAAAAmAAAACAAAAP//////////MAAAABQAAAAAAAAAAAD//wAAAQAAAP//AAABAA=="/>
              </a:ext>
            </a:extLst>
          </p:cNvSpPr>
          <p:nvPr/>
        </p:nvSpPr>
        <p:spPr>
          <a:xfrm>
            <a:off x="9780905" y="5247640"/>
            <a:ext cx="2411095" cy="114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tângulo 1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J/f38A8vLyA8zMzADAwP8Af39/AAAAAAAAAAAAAAAAAAAAAAAAAAAAIQAAABgAAAAUAAAAKjwAANopAABYSAAAMCoAABAAAAAmAAAACAAAAP//////////MAAAABQAAAAAAAAAAAD//wAAAQAAAP//AAABAA=="/>
              </a:ext>
            </a:extLst>
          </p:cNvSpPr>
          <p:nvPr/>
        </p:nvSpPr>
        <p:spPr>
          <a:xfrm>
            <a:off x="9780270" y="6803390"/>
            <a:ext cx="1979930" cy="546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tângulo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6AVU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iyzg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AVUBv///wEAAAAAAAAAAAAAAAAAAAAAAAAAAAAAAAAAAAAAAAAAAAAAAAJ/f38A8vLyA8zMzADAwP8Af39/AAAAAAAAAAAAAAAAAAAAAAAAAAAAIQAAABgAAAAUAAAAAAAAANopAAAqPAAAMCoAABAAAAAmAAAACAAAAP//////////MAAAABQAAAAAAAAAAAD//wAAAQAAAP//AAABAA=="/>
              </a:ext>
            </a:extLst>
          </p:cNvSpPr>
          <p:nvPr/>
        </p:nvSpPr>
        <p:spPr>
          <a:xfrm>
            <a:off x="0" y="6803390"/>
            <a:ext cx="9780270" cy="546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tângulo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WEgAANopAAAASwAAMCoAABAAAAAmAAAACAAAAP//////////MAAAABQAAAAAAAAAAAD//wAAAQAAAP//AAABAA=="/>
              </a:ext>
            </a:extLst>
          </p:cNvSpPr>
          <p:nvPr/>
        </p:nvSpPr>
        <p:spPr>
          <a:xfrm>
            <a:off x="11760200" y="6803390"/>
            <a:ext cx="431800" cy="546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H++3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B13C84C2-8C5C-6972-1284-7A27CACAE42F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Divis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40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jl2J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NjYAAAAAAEAAAAAAAAAAAAAAAAAAAAAAAAAAAAAAAAAAAAAAAAAAAAAAAJ/f38AAAAAA8zMzADAwP8Af39/AAAAAAAAAAAAAAAAAAAAAAAAAAAAIQAAABgAAAAUAAAA1Q4AAAAAAAAASwAAMicAABAAAAAmAAAACAAAAL2QAAB/AAAAMAAAABQAAAAAAAAAAAD//wAAAQAAAP//AAABAA=="/>
              </a:ext>
            </a:extLst>
          </p:cNvSpPr>
          <p:nvPr>
            <p:ph type="pic" sz="quarter" idx="10"/>
          </p:nvPr>
        </p:nvSpPr>
        <p:spPr>
          <a:xfrm>
            <a:off x="2411095" y="0"/>
            <a:ext cx="9780905" cy="6371590"/>
          </a:xfrm>
          <a:solidFill>
            <a:srgbClr val="D8D8D8"/>
          </a:solidFill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pt-BR" sz="1200" i="1" cap="none">
                <a:latin typeface="Times New Roman" pitchFamily="1" charset="0"/>
                <a:ea typeface="Candara" pitchFamily="2" charset="0"/>
                <a:cs typeface="Candara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ou Arraste e Solte </a:t>
            </a:r>
            <a:br/>
            <a:r>
              <a:t>sua Foto Aqui</a:t>
            </a: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jQEAABsBAAAbAQAAGwE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Dl2J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/f///0QNAACkJAAAUBkAABAAAAAmAAAACAAAAD2QAAB/AAAAMAAAABQAAAAAAAAAAAD//wAAAQAAAP//AAABAA=="/>
              </a:ext>
            </a:extLst>
          </p:cNvSpPr>
          <p:nvPr>
            <p:ph type="title"/>
          </p:nvPr>
        </p:nvSpPr>
        <p:spPr>
          <a:xfrm>
            <a:off x="-1905" y="2156460"/>
            <a:ext cx="5958205" cy="1958340"/>
          </a:xfrm>
          <a:solidFill>
            <a:schemeClr val="bg1"/>
          </a:solidFill>
        </p:spPr>
        <p:txBody>
          <a:bodyPr vert="horz" wrap="square" lIns="252095" tIns="179705" rIns="179705" bIns="179705" numCol="1" spcCol="215900" anchor="ctr">
            <a:prstTxWarp prst="textNoShape">
              <a:avLst/>
            </a:prstTxWarp>
          </a:bodyPr>
          <a:lstStyle>
            <a:lvl1pPr>
              <a:defRPr lang="pt-BR" sz="6000" b="1" cap="none" spc="-13">
                <a:solidFill>
                  <a:srgbClr val="3F3F3F"/>
                </a:solidFill>
                <a:latin typeface="Corbel" pitchFamily="2" charset="0"/>
                <a:ea typeface="Corbel" pitchFamily="2" charset="0"/>
                <a:cs typeface="Corbel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divisor de seção</a:t>
            </a:r>
          </a:p>
        </p:txBody>
      </p:sp>
      <p:sp>
        <p:nvSpPr>
          <p:cNvPr id="4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jQEAABsBAAAb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BPEo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AAAAAEoZAACkJAAADyAAABAAAAAmAAAACAAAAD2QAAB/AAAAMAAAABQAAAAAAAAAAAD//wAAAQAAAP//AAABAA=="/>
              </a:ext>
            </a:extLst>
          </p:cNvSpPr>
          <p:nvPr>
            <p:ph idx="13"/>
          </p:nvPr>
        </p:nvSpPr>
        <p:spPr>
          <a:xfrm>
            <a:off x="0" y="4110990"/>
            <a:ext cx="5956300" cy="1100455"/>
          </a:xfrm>
          <a:solidFill>
            <a:schemeClr val="tx1">
              <a:alpha val="78000"/>
            </a:schemeClr>
          </a:solidFill>
        </p:spPr>
        <p:txBody>
          <a:bodyPr vert="horz" wrap="square" lIns="252095" tIns="179705" rIns="179705" bIns="179705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pt-BR" sz="1800" cap="none">
                <a:solidFill>
                  <a:schemeClr val="bg1"/>
                </a:solidFill>
              </a:defRPr>
            </a:lvl1pPr>
            <a:lvl2pPr marL="266700" indent="0" algn="r">
              <a:buNone/>
              <a:defRPr lang="pt-BR" sz="1800" cap="none">
                <a:solidFill>
                  <a:schemeClr val="bg1"/>
                </a:solidFill>
              </a:defRPr>
            </a:lvl2pPr>
            <a:lvl3pPr marL="542925" indent="0" algn="r">
              <a:buNone/>
              <a:defRPr lang="pt-BR" sz="1800" cap="none">
                <a:solidFill>
                  <a:schemeClr val="bg1"/>
                </a:solidFill>
              </a:defRPr>
            </a:lvl3pPr>
            <a:lvl4pPr marL="809625" indent="0" algn="r">
              <a:buNone/>
              <a:defRPr lang="pt-BR" sz="1800" cap="none">
                <a:solidFill>
                  <a:schemeClr val="bg1"/>
                </a:solidFill>
              </a:defRPr>
            </a:lvl4pPr>
            <a:lvl5pPr marL="1076325" indent="0" algn="r">
              <a:buNone/>
              <a:defRPr lang="pt-BR" sz="1800" cap="none">
                <a:solidFill>
                  <a:schemeClr val="bg1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estilo de subtítulo Mestre</a:t>
            </a:r>
          </a:p>
        </p:txBody>
      </p:sp>
      <p:sp>
        <p:nvSpPr>
          <p:cNvPr id="5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6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J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wgAADVDgAAwSAAABAAAAAmAAAACAAAAP//////////MAAAABQAAAAAAAAAAAD//wAAAQAAAP//AAABAA=="/>
              </a:ext>
            </a:extLst>
          </p:cNvSpPr>
          <p:nvPr/>
        </p:nvSpPr>
        <p:spPr>
          <a:xfrm>
            <a:off x="0" y="5209540"/>
            <a:ext cx="2411095" cy="114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l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tângulo 1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BPEo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AAAAAEAAAAAAAAAAAAAAAAAAAAAAAAAAAAAAAAAAAAAAAAAAAAAAAJ/f38AAAAAA8zMzADAwP8Af39/AAAAAAAAAAAAAAAAAAAAAAAAAAAAIQAAABgAAAAUAAAAKjwAANopAABYSAAAMCoAABAAAAAmAAAACAAAAP//////////MAAAABQAAAAAAAAAAAD//wAAAQAAAP//AAABAA=="/>
              </a:ext>
            </a:extLst>
          </p:cNvSpPr>
          <p:nvPr/>
        </p:nvSpPr>
        <p:spPr>
          <a:xfrm>
            <a:off x="9780270" y="6803390"/>
            <a:ext cx="1979930" cy="546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tângulo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6AVU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AAAAANopAAAqPAAAMCoAABAAAAAmAAAACAAAAP//////////MAAAABQAAAAAAAAAAAD//wAAAQAAAP//AAABAA=="/>
              </a:ext>
            </a:extLst>
          </p:cNvSpPr>
          <p:nvPr/>
        </p:nvSpPr>
        <p:spPr>
          <a:xfrm>
            <a:off x="0" y="6803390"/>
            <a:ext cx="9780270" cy="546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tângulo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ak2Z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EgAANopAAAASwAAMCoAABAAAAAmAAAACAAAAP//////////MAAAABQAAAAAAAAAAAD//wAAAQAAAP//AAABAA=="/>
              </a:ext>
            </a:extLst>
          </p:cNvSpPr>
          <p:nvPr/>
        </p:nvSpPr>
        <p:spPr>
          <a:xfrm>
            <a:off x="11760200" y="6803390"/>
            <a:ext cx="431800" cy="546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MAVX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B13CFE15-5B5C-6908-1284-AD5DB0CAE4F8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L4JAAAAAAAAAAAAAAAAAAAAAAAAAAAAAAEAAABQAAAAAAAAAAAA4D8AAAAAAADgPwAAAAAAAOA/AAAAAAAA4D8AAAAAAADgPwAAAAAAAOA/AAAAAAAA4D8AAAAAAADgPwAAAAAAAOA/AAAAAAAA4D8CAAAAjAAAAAEAAAAAAAAA8vL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LyAAAAAAEAAAAAAAAAAAAAAAAAAAAAAAAAAAAAAAAAAAAAAAAAAAAAAAJ/f38AAAAAA8zMzADAwP8Af39/AAAAAAAAAAAAAAAAAAAAAAAAAAAAIQAAABgAAAAUAAAAgCUAAAAAAAAASwAAMicAABAAAAAmAAAACAAAAD2QAAB/AAAAMAAAABQAAAAAAAAAAAD//wAAAQAAAP//AAABAA=="/>
              </a:ext>
            </a:extLst>
          </p:cNvSpPr>
          <p:nvPr>
            <p:ph type="pic" sz="quarter" idx="14"/>
          </p:nvPr>
        </p:nvSpPr>
        <p:spPr>
          <a:xfrm>
            <a:off x="6096000" y="0"/>
            <a:ext cx="6096000" cy="6371590"/>
          </a:xfrm>
          <a:solidFill>
            <a:srgbClr val="F2F2F2"/>
          </a:solidFill>
        </p:spPr>
        <p:txBody>
          <a:bodyPr vert="horz" wrap="square" lIns="0" tIns="1583690" rIns="0" bIns="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pt-BR" sz="1200" i="1" cap="none">
                <a:latin typeface="Times New Roman" pitchFamily="1" charset="0"/>
                <a:ea typeface="Candara" pitchFamily="2" charset="0"/>
                <a:cs typeface="Candara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ou Arraste e Solte sua foto</a:t>
            </a: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hPEo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CsAAGUXAABYSAAAdB0AABAAAAAmAAAACAAAAD2QAAB/AAAAMAAAABQAAAAAAAAAAAD//wAAAQAAAP//AAABAA=="/>
              </a:ext>
            </a:extLst>
          </p:cNvSpPr>
          <p:nvPr>
            <p:ph type="title"/>
          </p:nvPr>
        </p:nvSpPr>
        <p:spPr>
          <a:xfrm>
            <a:off x="7112000" y="3803015"/>
            <a:ext cx="4648200" cy="984885"/>
          </a:xfrm>
          <a:solidFill>
            <a:schemeClr val="bg1"/>
          </a:solidFill>
        </p:spPr>
        <p:txBody>
          <a:bodyPr vert="horz" wrap="square" lIns="179705" tIns="179705" rIns="179705" bIns="179705" numCol="1" spcCol="215900" anchor="ctr">
            <a:prstTxWarp prst="textNoShape">
              <a:avLst/>
            </a:prstTxWarp>
          </a:bodyPr>
          <a:lstStyle>
            <a:lvl1pPr algn="r">
              <a:defRPr lang="pt-BR" sz="4200" b="1" cap="none" spc="-14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Editar título da página</a:t>
            </a:r>
          </a:p>
        </p:txBody>
      </p:sp>
      <p:sp>
        <p:nvSpPr>
          <p:cNvPr id="4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Al2y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wCsAAHQdAABYSAAAmyQAABAAAAAmAAAACAAAAD2QAAB/AAAAMAAAABQAAAAAAAAAAAD//wAAAQAAAP//AAABAA=="/>
              </a:ext>
            </a:extLst>
          </p:cNvSpPr>
          <p:nvPr>
            <p:ph idx="32"/>
          </p:nvPr>
        </p:nvSpPr>
        <p:spPr>
          <a:xfrm>
            <a:off x="7112000" y="4787900"/>
            <a:ext cx="4648200" cy="1162685"/>
          </a:xfrm>
          <a:solidFill>
            <a:schemeClr val="tx1">
              <a:alpha val="78000"/>
            </a:schemeClr>
          </a:solidFill>
        </p:spPr>
        <p:txBody>
          <a:bodyPr vert="horz" wrap="square" lIns="179705" tIns="179705" rIns="179705" bIns="179705" numCol="1" spcCol="215900" anchor="t">
            <a:prstTxWarp prst="textNoShape">
              <a:avLst/>
            </a:prstTxWarp>
          </a:bodyPr>
          <a:lstStyle>
            <a:lvl1pPr marL="0" indent="0" algn="r"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5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C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Kys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GsQAABSJAAA3iIAABAAAAAmAAAACAAAAL2QAAAAAAAAMAAAABQAAAAAAAAAAAD//wAAAQAAAP//AAABAA=="/>
              </a:ext>
            </a:extLst>
          </p:cNvSpPr>
          <p:nvPr>
            <p:ph idx="1"/>
          </p:nvPr>
        </p:nvSpPr>
        <p:spPr>
          <a:xfrm>
            <a:off x="431800" y="2668905"/>
            <a:ext cx="5472430" cy="299910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6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JWVlf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3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7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916F-215C-6967-1284-D732DFCAE482}" type="slidenum">
              <a:rPr lang="pt-BR" cap="none"/>
              <a:t>‹nº›</a:t>
            </a:fld>
            <a:endParaRPr lang="pt-BR" cap="none"/>
          </a:p>
        </p:txBody>
      </p:sp>
      <p:sp>
        <p:nvSpPr>
          <p:cNvPr id="8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6AVU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AVUBv///wEAAAAAAAAAAAAAAAAAAAAAAAAAAAAAAAAAAAAAAAAAAAAAAAJ/f38A8vLyA8zMzADAwP8Af39/AAAAAAAAAAAAAAAAAAAAAAAAAAAAIQAAABgAAAAUAAAAgjkAAMQWAABYSAAAeRcAABAAAAAmAAAACAAAAP//////////MAAAABQAAAAAAAAAAAD//wAAAQAAAP//AAABAA=="/>
              </a:ext>
            </a:extLst>
          </p:cNvSpPr>
          <p:nvPr/>
        </p:nvSpPr>
        <p:spPr>
          <a:xfrm>
            <a:off x="9348470" y="3700780"/>
            <a:ext cx="2411730" cy="1149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l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L4JAAAAAAAAAAAAAAAAAAAAAAAAAAAAAAEAAABQAAAAAAAAAAAA4D8AAAAAAADgPwAAAAAAAOA/AAAAAAAA4D8AAAAAAADgPwAAAAAAAOA/AAAAAAAA4D8AAAAAAADgPwAAAAAAAOA/AAAAAAAA4D8CAAAAjAAAAAEAAAAAAAAA8vL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5eX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LyAAAAAAEAAAAAAAAAAAAAAAAAAAAAAAAAAAAAAAAAAAAAAAAAAAAAAAJ/f38AAAAAA8zMzADAwP8Af39/AAAAAAAAAAAAAAAAAAAAAAAAAAAAIQAAABgAAAAUAAAAAAAAAAAAAACAJQAAMicAABAAAAAmAAAACAAAAD2QAAB/AAAAMAAAABQAAAAAAAAAAAD//wAAAQAAAP//AAABAA=="/>
              </a:ext>
            </a:extLst>
          </p:cNvSpPr>
          <p:nvPr>
            <p:ph type="pic" sz="quarter" idx="14"/>
          </p:nvPr>
        </p:nvSpPr>
        <p:spPr>
          <a:xfrm>
            <a:off x="0" y="0"/>
            <a:ext cx="6096000" cy="6371590"/>
          </a:xfrm>
          <a:solidFill>
            <a:srgbClr val="F2F2F2"/>
          </a:solidFill>
        </p:spPr>
        <p:txBody>
          <a:bodyPr vert="horz" wrap="square" lIns="0" tIns="1583690" rIns="0" bIns="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pt-BR" sz="1200" i="1" cap="none">
                <a:latin typeface="Times New Roman" pitchFamily="1" charset="0"/>
                <a:ea typeface="Candara" pitchFamily="2" charset="0"/>
                <a:cs typeface="Candara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ou Arraste e Solte sua foto</a:t>
            </a: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BAAAAAAAAAAEAAABQAAAAAAAAAAAA4D8AAAAAAADgPwAAAAAAAOA/AAAAAAAA4D8AAAAAAADgPwAAAAAAAOA/AAAAAAAA4D8AAAAAAADgPwAAAAAAAOA/AAAAAAAA4D8CAAAAjAAAAAEAAAAAAAAA8vL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LyAAAAAAEAAAAAAAAAAAAAAAAAAAAAAAAAAAAAAAAAAAAAAAAAAAAAAAJ/f38AAAAAA8zMzADAwP8Af39/AAAAAAAAAAAAAAAAAAAAAAAAAAAAIQAAABgAAAAUAAAAfB8AAIELAABYSAAAaxIAABAAAAAmAAAACAAAAD2QAAB/AAAAMAAAABQAAAAAAAAAAAD//wAAAQAAAP//AAABAA=="/>
              </a:ext>
            </a:extLst>
          </p:cNvSpPr>
          <p:nvPr>
            <p:ph type="title"/>
          </p:nvPr>
        </p:nvSpPr>
        <p:spPr>
          <a:xfrm>
            <a:off x="5118100" y="1870075"/>
            <a:ext cx="6642100" cy="1123950"/>
          </a:xfrm>
          <a:solidFill>
            <a:srgbClr val="F2F2F2"/>
          </a:solidFill>
        </p:spPr>
        <p:txBody>
          <a:bodyPr vert="horz" wrap="square" lIns="179705" tIns="179705" rIns="179705" bIns="179705" numCol="1" spcCol="215900" anchor="ctr">
            <a:prstTxWarp prst="textNoShape">
              <a:avLst/>
            </a:prstTxWarp>
          </a:bodyPr>
          <a:lstStyle>
            <a:lvl1pPr algn="l">
              <a:defRPr lang="pt-BR" sz="3900" b="1" cap="none" spc="-13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4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fB8AAGsSAABYSAAADRYAABAAAAAmAAAACAAAAD2QAAB/AAAAMAAAABQAAAAAAAAAAAD//wAAAQAAAP//AAABAA=="/>
              </a:ext>
            </a:extLst>
          </p:cNvSpPr>
          <p:nvPr>
            <p:ph idx="32"/>
          </p:nvPr>
        </p:nvSpPr>
        <p:spPr>
          <a:xfrm>
            <a:off x="5118100" y="2994025"/>
            <a:ext cx="6642100" cy="590550"/>
          </a:xfrm>
          <a:solidFill>
            <a:schemeClr val="tx1">
              <a:alpha val="78000"/>
            </a:schemeClr>
          </a:solidFill>
        </p:spPr>
        <p:txBody>
          <a:bodyPr vert="horz" wrap="square" lIns="179705" tIns="179705" rIns="179705" bIns="179705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5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iYAACcXAABYSAAAFyY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287770" y="3763645"/>
            <a:ext cx="5472430" cy="2428240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6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3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7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ED64-2A5C-691B-1284-DC4EA3CAE489}" type="slidenum">
              <a:rPr lang="pt-BR" cap="none"/>
              <a:t>‹nº›</a:t>
            </a:fld>
            <a:endParaRPr lang="pt-BR" cap="none"/>
          </a:p>
        </p:txBody>
      </p:sp>
      <p:sp>
        <p:nvSpPr>
          <p:cNvPr id="8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IzwAANcKAABYSAAAjAsAABAAAAAmAAAACAAAAP//////////MAAAABQAAAAAAAAAAAD//wAAAQAAAP//AAABAA=="/>
              </a:ext>
            </a:extLst>
          </p:cNvSpPr>
          <p:nvPr/>
        </p:nvSpPr>
        <p:spPr>
          <a:xfrm>
            <a:off x="9775825" y="1762125"/>
            <a:ext cx="1984375" cy="114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l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rSAAAUQUAABAAAAAmAAAACAAAAAGAAAAAAAAAMAAAABQAAAAAAAAAAAD//wAAAQAAAP//AAABAA=="/>
              </a:ext>
            </a:extLst>
          </p:cNvSpPr>
          <p:nvPr>
            <p:ph type="title"/>
          </p:nvPr>
        </p:nvSpPr>
        <p:spPr>
          <a:xfrm>
            <a:off x="431800" y="431800"/>
            <a:ext cx="11340465" cy="432435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DMGAABqSAAAaggAABAAAAAmAAAACAAAAAGAAAAAAAAAMAAAABQAAAAAAAAAAAD//wAAAQAAAP//AAABAA=="/>
              </a:ext>
            </a:extLst>
          </p:cNvSpPr>
          <p:nvPr>
            <p:ph idx="32"/>
          </p:nvPr>
        </p:nvSpPr>
        <p:spPr>
          <a:xfrm>
            <a:off x="431800" y="1007745"/>
            <a:ext cx="11339830" cy="360045"/>
          </a:xfrm>
        </p:spPr>
        <p:txBody>
          <a:bodyPr/>
          <a:lstStyle>
            <a:lvl1pPr marL="0" indent="0">
              <a:buNone/>
              <a:defRPr lang="pt-BR" cap="none"/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4" name="Espaço Reservado para Comparação à Esquerda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FMJAABSJAAAigs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31800" y="1515745"/>
            <a:ext cx="5472430" cy="360045"/>
          </a:xfrm>
        </p:spPr>
        <p:txBody>
          <a:bodyPr/>
          <a:lstStyle>
            <a:lvl1pPr marL="0" indent="0">
              <a:buNone/>
              <a:defRPr lang="pt-BR" sz="2400" b="1" cap="none">
                <a:solidFill>
                  <a:srgbClr val="3F3F3F"/>
                </a:solidFill>
              </a:defRPr>
            </a:lvl1pPr>
            <a:lvl2pPr marL="457200" indent="0">
              <a:buNone/>
              <a:defRPr lang="pt-BR" sz="2000" b="1" cap="none"/>
            </a:lvl2pPr>
            <a:lvl3pPr marL="914400" indent="0">
              <a:buNone/>
              <a:defRPr lang="pt-BR" sz="1800" b="1" cap="none"/>
            </a:lvl3pPr>
            <a:lvl4pPr marL="1371600" indent="0">
              <a:buNone/>
              <a:defRPr lang="pt-BR" sz="1600" b="1" cap="none"/>
            </a:lvl4pPr>
            <a:lvl5pPr marL="1828800" indent="0">
              <a:buNone/>
              <a:defRPr lang="pt-BR" sz="1600" b="1" cap="none"/>
            </a:lvl5pPr>
            <a:lvl6pPr marL="2286000" indent="0">
              <a:buNone/>
              <a:defRPr lang="pt-BR" sz="1600" b="1" cap="none"/>
            </a:lvl6pPr>
            <a:lvl7pPr marL="2743200" indent="0">
              <a:buNone/>
              <a:defRPr lang="pt-BR" sz="1600" b="1" cap="none"/>
            </a:lvl7pPr>
            <a:lvl8pPr marL="3200400" indent="0">
              <a:buNone/>
              <a:defRPr lang="pt-BR" sz="1600" b="1" cap="none"/>
            </a:lvl8pPr>
            <a:lvl9pPr marL="3657600" indent="0">
              <a:buNone/>
              <a:defRPr lang="pt-BR" sz="1600" b="1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</p:txBody>
      </p:sp>
      <p:sp>
        <p:nvSpPr>
          <p:cNvPr id="5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HMMAABSJAAAFyY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431800" y="2023745"/>
            <a:ext cx="5472430" cy="4168140"/>
          </a:xfrm>
        </p:spPr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6" name="Espaço Reservado para Comparação à Esquerda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SYAAFQJAABrSAAAiQsAABAAAAAmAAAACAAAAAGAAAAAAAAAMAAAABQAAAAAAAAAAAD//wAAAQAAAP//AAABAA=="/>
              </a:ext>
            </a:extLst>
          </p:cNvSpPr>
          <p:nvPr>
            <p:ph idx="13"/>
          </p:nvPr>
        </p:nvSpPr>
        <p:spPr>
          <a:xfrm>
            <a:off x="6299835" y="1516380"/>
            <a:ext cx="5472430" cy="358775"/>
          </a:xfrm>
        </p:spPr>
        <p:txBody>
          <a:bodyPr/>
          <a:lstStyle>
            <a:lvl1pPr marL="0" indent="0">
              <a:buNone/>
              <a:defRPr lang="pt-BR" sz="2400" b="1" cap="none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</p:txBody>
      </p:sp>
      <p:sp>
        <p:nvSpPr>
          <p:cNvPr id="7" name="Espaço reservado para texto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SYAAG4MAABrSAAAFiYAABAAAAAmAAAACAAAAAEAAAAAAAAAMAAAABQAAAAAAAAAAAD//wAAAQAAAP//AAABAA=="/>
              </a:ext>
            </a:extLst>
          </p:cNvSpPr>
          <p:nvPr>
            <p:ph idx="12"/>
          </p:nvPr>
        </p:nvSpPr>
        <p:spPr>
          <a:xfrm>
            <a:off x="6299835" y="2020570"/>
            <a:ext cx="5472430" cy="4170680"/>
          </a:xfrm>
        </p:spPr>
        <p:txBody>
          <a:bodyPr/>
          <a:lstStyle/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8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4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9" name="Espaço reservado para o número do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C093-DD5C-6936-1284-2B638ECAE47E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NjYAAAAAAEAAAAAAAAAAAAAAAAAAAAAAAAAAAAAAAAAAAAAAAAAAAAAAAJ/f38AAAAAA8zMzADAwP8Af39/AAAAAAAAAAAAAAAAAAAAAAAAAAAAIQAAABgAAAAUAAAAAAAAAAAAAAAASwAAMicAABAAAAAmAAAACAAAAL2QAAB/AAAAMAAAABQAAAAAAAAAAAD//wAAAQAAAP//AAABAA=="/>
              </a:ext>
            </a:extLst>
          </p:cNvSpPr>
          <p:nvPr>
            <p:ph type="pic" sz="quarter" idx="14"/>
          </p:nvPr>
        </p:nvSpPr>
        <p:spPr>
          <a:xfrm>
            <a:off x="0" y="0"/>
            <a:ext cx="12192000" cy="6371590"/>
          </a:xfrm>
          <a:solidFill>
            <a:srgbClr val="D8D8D8"/>
          </a:solidFill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pt-BR" sz="1200" i="1" cap="none">
                <a:latin typeface="Times New Roman" pitchFamily="1" charset="0"/>
                <a:ea typeface="Candara" pitchFamily="2" charset="0"/>
                <a:cs typeface="Candara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ou Arraste e Solte sua foto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BAAAAAAAAAAEAAABQAAAAAAAAAAAA4D8AAAAAAADg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19f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gCUAAPggAABYSAAAcyQAABAAAAAmAAAACAAAAL2QAAB/AAAAMAAAABQAAAAAAAAAAAD//wAAAQAAAP//AAABAA=="/>
              </a:ext>
            </a:extLst>
          </p:cNvSpPr>
          <p:nvPr>
            <p:ph idx="1"/>
          </p:nvPr>
        </p:nvSpPr>
        <p:spPr>
          <a:xfrm>
            <a:off x="6096000" y="5359400"/>
            <a:ext cx="5664200" cy="565785"/>
          </a:xfrm>
          <a:solidFill>
            <a:schemeClr val="tx1"/>
          </a:solidFill>
        </p:spPr>
        <p:txBody>
          <a:bodyPr vert="horz" wrap="square" lIns="179705" tIns="179705" rIns="179705" bIns="179705" numCol="1" spcCol="215900" anchor="ctr">
            <a:prstTxWarp prst="textNoShape">
              <a:avLst/>
            </a:prstTxWarp>
          </a:bodyPr>
          <a:lstStyle>
            <a:lvl1pPr marL="0" indent="0" algn="r">
              <a:buNone/>
              <a:defRPr lang="pt-BR" cap="none">
                <a:solidFill>
                  <a:schemeClr val="bg1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sua legenda</a:t>
            </a:r>
          </a:p>
        </p:txBody>
      </p:sp>
      <p:sp>
        <p:nvSpPr>
          <p:cNvPr id="4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3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5" name="Espaço Reservado para o Número do Slid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 lang="en-US"/>
            </a:pPr>
            <a:fld id="{B13C876A-245C-6971-1284-D224C9CAE487}" type="slidenum">
              <a:rPr lang="pt-BR" cap="none"/>
              <a:t>‹nº›</a:t>
            </a:fld>
            <a:endParaRPr lang="pt-BR" cap="none"/>
          </a:p>
        </p:txBody>
      </p:sp>
      <p:sp>
        <p:nvSpPr>
          <p:cNvPr id="6" name="Título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YSAAAUQU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40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laWp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NjYAAAAAAEAAAAAAAAAAAAAAAAAAAAAAAAAAAAAAAAAAAAAAAAAAAAAAAJ/f38AAAAAA8zMzADAwP8Af39/AAAAAAAAAAAAAAAAAAAAAAAAAAAAIQAAABgAAAAUAAAAAAAAAAAAAAAqPAAA2ykAABAAAAAmAAAACAAAAL2QAAB/AAAAMAAAABQAAAAAAAAAAAD//wAAAQAAAP//AAABAA=="/>
              </a:ext>
            </a:extLst>
          </p:cNvSpPr>
          <p:nvPr>
            <p:ph type="pic" sz="quarter" idx="10"/>
          </p:nvPr>
        </p:nvSpPr>
        <p:spPr>
          <a:xfrm>
            <a:off x="0" y="0"/>
            <a:ext cx="9780270" cy="6804025"/>
          </a:xfrm>
          <a:solidFill>
            <a:srgbClr val="D8D8D8"/>
          </a:solidFill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pt-BR" sz="1200" i="1" cap="none">
                <a:latin typeface="Times New Roman" pitchFamily="1" charset="0"/>
                <a:ea typeface="Candara" pitchFamily="2" charset="0"/>
                <a:cs typeface="Candara" pitchFamily="2" charset="0"/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Insira ou Arraste e Solte sua Foto Aqui</a:t>
            </a:r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CDQAADcRAAAASwAAcxcAABAAAAAmAAAACAAAAL2QAAB/AAAAMAAAABQAAAAAAAAAAAD//wAAAQAAAP//AAABAA=="/>
              </a:ext>
            </a:extLst>
          </p:cNvSpPr>
          <p:nvPr>
            <p:ph type="ctrTitle"/>
          </p:nvPr>
        </p:nvSpPr>
        <p:spPr>
          <a:xfrm>
            <a:off x="8458200" y="2798445"/>
            <a:ext cx="3733800" cy="1013460"/>
          </a:xfrm>
          <a:solidFill>
            <a:schemeClr val="bg1"/>
          </a:solidFill>
        </p:spPr>
        <p:txBody>
          <a:bodyPr vert="horz" wrap="square" lIns="179705" tIns="179705" rIns="252095" bIns="179705" numCol="1" spcCol="215900" anchor="t">
            <a:prstTxWarp prst="textNoShape">
              <a:avLst/>
            </a:prstTxWarp>
          </a:bodyPr>
          <a:lstStyle>
            <a:lvl1pPr algn="r">
              <a:defRPr lang="en-ZA" sz="6000" b="1" cap="none" spc="-13"/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 algn="r">
              <a:defRPr lang="en-ZA"/>
            </a:pPr>
            <a:r>
              <a:rPr lang="pt-BR" cap="none"/>
              <a:t>Obrigado</a:t>
            </a:r>
          </a:p>
        </p:txBody>
      </p:sp>
      <p:sp>
        <p:nvSpPr>
          <p:cNvPr id="4" name="Espaço Reservado para Texto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CDQAAFkYAADvRQAATBoAABAAAAAmAAAACAAAAL2QAAB/AAAAMAAAABQAAAAAAAAAAAD//wAAAQAAAP//AAABAA=="/>
              </a:ext>
            </a:extLst>
          </p:cNvSpPr>
          <p:nvPr>
            <p:ph idx="15"/>
          </p:nvPr>
        </p:nvSpPr>
        <p:spPr>
          <a:xfrm>
            <a:off x="8458200" y="3957955"/>
            <a:ext cx="2910205" cy="316865"/>
          </a:xfrm>
          <a:solidFill>
            <a:srgbClr val="3F3F3F"/>
          </a:solidFill>
        </p:spPr>
        <p:txBody>
          <a:bodyPr vert="horz" wrap="square" lIns="0" tIns="0" rIns="71755" bIns="0" numCol="1" spcCol="215900" anchor="ctr">
            <a:prstTxWarp prst="textNoShape">
              <a:avLst/>
            </a:prstTxWarp>
          </a:bodyPr>
          <a:lstStyle>
            <a:lvl1pPr marL="0" indent="0" algn="r"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Nome completo</a:t>
            </a:r>
          </a:p>
        </p:txBody>
      </p:sp>
      <p:sp>
        <p:nvSpPr>
          <p:cNvPr id="5" name="Espaço Reservado para Text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CDQAAH4aAADvRQAAcRwAABAAAAAmAAAACAAAAL2QAAB/AAAAMAAAABQAAAAAAAAAAAD//wAAAQAAAP//AAABAA=="/>
              </a:ext>
            </a:extLst>
          </p:cNvSpPr>
          <p:nvPr>
            <p:ph idx="16"/>
          </p:nvPr>
        </p:nvSpPr>
        <p:spPr>
          <a:xfrm>
            <a:off x="8458200" y="4306570"/>
            <a:ext cx="2910205" cy="316865"/>
          </a:xfrm>
          <a:solidFill>
            <a:srgbClr val="3F3F3F"/>
          </a:solidFill>
        </p:spPr>
        <p:txBody>
          <a:bodyPr vert="horz" wrap="square" lIns="0" tIns="0" rIns="71755" bIns="0" numCol="1" spcCol="215900" anchor="ctr">
            <a:prstTxWarp prst="textNoShape">
              <a:avLst/>
            </a:prstTxWarp>
          </a:bodyPr>
          <a:lstStyle>
            <a:lvl1pPr marL="0" indent="0" algn="r"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Número do telefone</a:t>
            </a:r>
          </a:p>
        </p:txBody>
      </p:sp>
      <p:sp>
        <p:nvSpPr>
          <p:cNvPr id="6" name="Espaço Reservado para Texto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CDQAAKQcAADvRQAAlx4AABAAAAAmAAAACAAAAL2QAAB/AAAAMAAAABQAAAAAAAAAAAD//wAAAQAAAP//AAABAA=="/>
              </a:ext>
            </a:extLst>
          </p:cNvSpPr>
          <p:nvPr>
            <p:ph idx="17"/>
          </p:nvPr>
        </p:nvSpPr>
        <p:spPr>
          <a:xfrm>
            <a:off x="8458200" y="4655820"/>
            <a:ext cx="2910205" cy="316865"/>
          </a:xfrm>
          <a:solidFill>
            <a:srgbClr val="3F3F3F"/>
          </a:solidFill>
        </p:spPr>
        <p:txBody>
          <a:bodyPr vert="horz" wrap="square" lIns="0" tIns="0" rIns="71755" bIns="0" numCol="1" spcCol="215900" anchor="ctr">
            <a:prstTxWarp prst="textNoShape">
              <a:avLst/>
            </a:prstTxWarp>
          </a:bodyPr>
          <a:lstStyle>
            <a:lvl1pPr marL="0" indent="0" algn="r">
              <a:lnSpc>
                <a:spcPct val="70000"/>
              </a:lnSpc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Contato por Email ou Mídia Social</a:t>
            </a:r>
          </a:p>
        </p:txBody>
      </p:sp>
      <p:sp>
        <p:nvSpPr>
          <p:cNvPr id="7" name="Espaço Reservado para Texto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CDQAAMoeAADvRQAAvCAAABAAAAAmAAAACAAAAL2QAAB/AAAAMAAAABQAAAAAAAAAAAD//wAAAQAAAP//AAABAA=="/>
              </a:ext>
            </a:extLst>
          </p:cNvSpPr>
          <p:nvPr>
            <p:ph idx="18"/>
          </p:nvPr>
        </p:nvSpPr>
        <p:spPr>
          <a:xfrm>
            <a:off x="8458200" y="5005070"/>
            <a:ext cx="2910205" cy="316230"/>
          </a:xfrm>
          <a:solidFill>
            <a:srgbClr val="3F3F3F"/>
          </a:solidFill>
        </p:spPr>
        <p:txBody>
          <a:bodyPr vert="horz" wrap="square" lIns="0" tIns="0" rIns="71755" bIns="0" numCol="1" spcCol="215900" anchor="ctr">
            <a:prstTxWarp prst="textNoShape">
              <a:avLst/>
            </a:prstTxWarp>
          </a:bodyPr>
          <a:lstStyle>
            <a:lvl1pPr marL="0" indent="0" algn="r"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Site da empresa</a:t>
            </a:r>
          </a:p>
        </p:txBody>
      </p:sp>
      <p:sp>
        <p:nvSpPr>
          <p:cNvPr id="8" name="Retângulo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O/Yz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WEgAANopAAAASwAAMCoAABAAAAAmAAAACAAAAP//////////MAAAABQAAAAAAAAAAAD//wAAAQAAAP//AAABAA=="/>
              </a:ext>
            </a:extLst>
          </p:cNvSpPr>
          <p:nvPr/>
        </p:nvSpPr>
        <p:spPr>
          <a:xfrm>
            <a:off x="11760200" y="6803390"/>
            <a:ext cx="431800" cy="546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tângulo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6AVU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AVUBv///wEAAAAAAAAAAAAAAAAAAAAAAAAAAAAAAAAAAAAAAAAAAAAAAAJ/f38A8vLyA8zMzADAwP8Af39/AAAAAAAAAAAAAAAAAAAAAAAAAAAAIQAAABgAAAAUAAAAAAAAANopAAAqPAAAMCoAABAAAAAmAAAACAAAAP//////////MAAAABQAAAAAAAAAAAD//wAAAQAAAP//AAABAA=="/>
              </a:ext>
            </a:extLst>
          </p:cNvSpPr>
          <p:nvPr/>
        </p:nvSpPr>
        <p:spPr>
          <a:xfrm>
            <a:off x="0" y="6803390"/>
            <a:ext cx="9780270" cy="546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tângulo 1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J/f38A8vLyA8zMzADAwP8Af39/AAAAAAAAAAAAAAAAAAAAAAAAAAAAIQAAABgAAAAUAAAAKjwAANopAABYSAAAMCoAABAAAAAmAAAACAAAAP//////////MAAAABQAAAAAAAAAAAD//wAAAQAAAP//AAABAA=="/>
              </a:ext>
            </a:extLst>
          </p:cNvSpPr>
          <p:nvPr/>
        </p:nvSpPr>
        <p:spPr>
          <a:xfrm>
            <a:off x="9780270" y="6803390"/>
            <a:ext cx="1979930" cy="546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CDQAAIYQAAAASwAAOxEAABAAAAAmAAAACAAAAP//////////MAAAABQAAAAAAAAAAAD//wAAAQAAAP//AAABAA=="/>
              </a:ext>
            </a:extLst>
          </p:cNvSpPr>
          <p:nvPr/>
        </p:nvSpPr>
        <p:spPr>
          <a:xfrm>
            <a:off x="8458200" y="2686050"/>
            <a:ext cx="3733800" cy="114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FBy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 lang="en-US"/>
            </a:pPr>
            <a:fld id="{B13C9A31-7F5C-696C-1284-8939D4CAE4DC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Kys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YSAAAUQUAABAAAAAmAAAACAAAAAC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/>
            </a:lvl2pPr>
            <a:lvl3pPr>
              <a:defRPr lang="pt-BR" cap="none"/>
            </a:lvl3pPr>
            <a:lvl4pPr>
              <a:defRPr lang="pt-BR" cap="none"/>
            </a:lvl4pPr>
            <a:lvl5pPr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DMGAABqSAAAaggAABAAAAAmAAAACAAAAAGAAAAAAAAAMAAAABQAAAAAAAAAAAD//wAAAQAAAP//AAABAA=="/>
              </a:ext>
            </a:extLst>
          </p:cNvSpPr>
          <p:nvPr>
            <p:ph idx="32"/>
          </p:nvPr>
        </p:nvSpPr>
        <p:spPr>
          <a:xfrm>
            <a:off x="431800" y="1007745"/>
            <a:ext cx="11339830" cy="360045"/>
          </a:xfrm>
        </p:spPr>
        <p:txBody>
          <a:bodyPr/>
          <a:lstStyle>
            <a:lvl1pPr marL="0" indent="0">
              <a:buNone/>
              <a:defRPr lang="pt-BR" cap="none"/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Subtítulo</a:t>
            </a:r>
          </a:p>
        </p:txBody>
      </p:sp>
      <p:sp>
        <p:nvSpPr>
          <p:cNvPr id="4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E0JAABYSAAAFiYAABAAAAAmAAAACAAAAAC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>
            <a:lvl1pPr>
              <a:defRPr lang="pt-BR" cap="none">
                <a:solidFill>
                  <a:srgbClr val="3F3F3F"/>
                </a:solidFill>
              </a:defRPr>
            </a:lvl1pPr>
            <a:lvl2pPr>
              <a:defRPr lang="pt-BR" cap="none">
                <a:solidFill>
                  <a:srgbClr val="3F3F3F"/>
                </a:solidFill>
              </a:defRPr>
            </a:lvl2pPr>
            <a:lvl3pPr>
              <a:defRPr lang="pt-BR" cap="none">
                <a:solidFill>
                  <a:srgbClr val="3F3F3F"/>
                </a:solidFill>
              </a:defRPr>
            </a:lvl3pPr>
            <a:lvl4pPr>
              <a:defRPr lang="pt-BR" cap="none">
                <a:solidFill>
                  <a:srgbClr val="3F3F3F"/>
                </a:solidFill>
              </a:defRPr>
            </a:lvl4pPr>
            <a:lvl5pPr>
              <a:defRPr lang="pt-BR" cap="none">
                <a:solidFill>
                  <a:srgbClr val="3F3F3F"/>
                </a:solidFill>
              </a:defRPr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Clique para editar o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5" name="Espaço Reservado para Rodapé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6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ODg4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90E5-AB5C-6966-1284-5D33DECAE408}" type="slidenum">
              <a:rPr lang="pt-BR" cap="none"/>
              <a:t>‹nº›</a:t>
            </a:fld>
            <a:endParaRPr lang="pt-BR" cap="none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9ua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8vLyA8zMzADAwP8Af39/AAAAAAAAAAAAAAAAAAAAAAAAAAAAIQAAABgAAAAUAAAAKjwAADInAABYSAAA2ikAABAAAAAmAAAACAAAAP//////////MAAAABQAAAAAAAAAAAD//wAAAQAAAP//AAABAA=="/>
              </a:ext>
            </a:extLst>
          </p:cNvSpPr>
          <p:nvPr/>
        </p:nvSpPr>
        <p:spPr>
          <a:xfrm>
            <a:off x="9780270" y="6371590"/>
            <a:ext cx="197993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tângulo 2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2dn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9ua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dnZAP///wEAAAAAAAAAAAAAAAAAAAAAAAAAAAAAAAAAAAAAAAAAAAAAAAJ/f38A8vLyA8zMzADAwP8Af39/AAAAAAAAAAAAAAAAAAAAAAAAAAAAIQAAABgAAAAUAAAAKjwAANopAABYSAAAMCoAABAAAAAmAAAACAAAAP//////////MAAAABQAAAAAAAAAAAD//wAAAQAAAP//AAABAA=="/>
              </a:ext>
            </a:extLst>
          </p:cNvSpPr>
          <p:nvPr/>
        </p:nvSpPr>
        <p:spPr>
          <a:xfrm>
            <a:off x="9780270" y="6803390"/>
            <a:ext cx="1979930" cy="5461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rma livre: Forma 3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CwAAAA0AAAAAkAAAAEgAAACQAAAASAAAAAAAAAABAAAAAAAAAAEAAABQAAAAAAAAAAAA4D8AAAAAAADgPwAAAAAAAOA/AAAAAAAA4D8AAAAAAADgPwAAAAAAAOA/AAAAAAAA4D8AAAAAAADgPwAAAAAAAOA/AAAAAAAA4D8CAAAAjAAAAAEAAAAAAAAA8vL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LyAP///wEAAAAAAAAAAAAAAAAAAAAAAAAAAAAAAAAAAAAAAAAAAAAAAAJ/f38A8vLyA8zMzADAwP8Af39/AAAAAAAAAAAAAAAAAAAAAAAAAAAAIQAAABgAAAAUAAAAAAAAADInAAAqPAAA2ikAABAAAAAmAAAACAAAAP//////////MAAAABQAAAAAAAAAAAD//wAAAQAAAP//AAABAA=="/>
              </a:ext>
            </a:extLst>
          </p:cNvSpPr>
          <p:nvPr/>
        </p:nvSpPr>
        <p:spPr>
          <a:xfrm>
            <a:off x="0" y="6371590"/>
            <a:ext cx="9780270" cy="431800"/>
          </a:xfrm>
          <a:custGeom>
            <a:avLst/>
            <a:gdLst/>
            <a:ahLst/>
            <a:cxnLst/>
            <a:rect l="0" t="0" r="9780270" b="431800"/>
            <a:pathLst>
              <a:path w="9780270" h="431800">
                <a:moveTo>
                  <a:pt x="0" y="0"/>
                </a:moveTo>
                <a:lnTo>
                  <a:pt x="9780270" y="0"/>
                </a:lnTo>
                <a:lnTo>
                  <a:pt x="9780270" y="431800"/>
                </a:lnTo>
                <a:lnTo>
                  <a:pt x="0" y="4318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Espaço Reservado para 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KgCAABYSAAAUQUAABAAAAAmAAAACAAAAL8fAAD//8EBMAAAABQAAAAAAAAAAAD//wAAAQAAAP//AAABAA=="/>
              </a:ext>
            </a:extLst>
          </p:cNvSpPr>
          <p:nvPr>
            <p:ph type="title"/>
          </p:nvPr>
        </p:nvSpPr>
        <p:spPr>
          <a:xfrm>
            <a:off x="431800" y="431800"/>
            <a:ext cx="11328400" cy="432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título da página</a:t>
            </a:r>
          </a:p>
        </p:txBody>
      </p:sp>
      <p:sp>
        <p:nvSpPr>
          <p:cNvPr id="6" name="Espaço Reservado para Text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E0JAABYSAAAFiYAABAAAAAmAAAACAAAAL8fAAD//8EBMAAAABQAAAAAAAAAAAD//wAAAQAAAP//AAABAA=="/>
              </a:ext>
            </a:extLst>
          </p:cNvSpPr>
          <p:nvPr>
            <p:ph type="body" idx="1"/>
          </p:nvPr>
        </p:nvSpPr>
        <p:spPr>
          <a:xfrm>
            <a:off x="431800" y="1511935"/>
            <a:ext cx="11328400" cy="46793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Editar estilos de texto Mestre</a:t>
            </a:r>
          </a:p>
          <a:p>
            <a:pPr lvl="1">
              <a:defRPr lang="pt-BR"/>
            </a:pPr>
            <a:r>
              <a:t>Second level</a:t>
            </a:r>
          </a:p>
          <a:p>
            <a:pPr lvl="2">
              <a:defRPr lang="pt-BR"/>
            </a:pPr>
            <a:r>
              <a:t>Third level</a:t>
            </a:r>
          </a:p>
          <a:p>
            <a:pPr lvl="3">
              <a:defRPr lang="pt-BR"/>
            </a:pPr>
            <a:r>
              <a:t>Fourth level</a:t>
            </a:r>
          </a:p>
          <a:p>
            <a:pPr lvl="4">
              <a:defRPr lang="pt-BR"/>
            </a:pPr>
            <a:r>
              <a:t>Fifth level</a:t>
            </a:r>
          </a:p>
        </p:txBody>
      </p:sp>
      <p:sp>
        <p:nvSpPr>
          <p:cNvPr id="7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L+fAAD//8EB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31800" y="6439535"/>
            <a:ext cx="5664200" cy="295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l">
              <a:defRPr lang="en-US" sz="1200" cap="none">
                <a:solidFill>
                  <a:srgbClr val="3F3F3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8" name="Espaço Reservado para o Número do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L+fAAD//8EB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11760200" y="6371590"/>
            <a:ext cx="431800" cy="431800"/>
          </a:xfrm>
          <a:prstGeom prst="rect">
            <a:avLst/>
          </a:prstGeom>
          <a:solidFill>
            <a:srgbClr val="3F3F3F"/>
          </a:solidFill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algn="ctr">
              <a:defRPr lang="en-US" sz="1200" cap="none">
                <a:solidFill>
                  <a:schemeClr val="bg1"/>
                </a:solidFill>
                <a:latin typeface="Corbel" pitchFamily="2" charset="0"/>
                <a:ea typeface="Candara" pitchFamily="2" charset="0"/>
                <a:cs typeface="Candara" pitchFamily="2" charset="0"/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B13CDC6F-215C-692A-1284-D77F92CAE482}" type="slidenum">
              <a:rPr lang="pt-BR" cap="none"/>
              <a:t>‹nº›</a:t>
            </a:fld>
            <a:endParaRPr lang="pt-BR" cap="none"/>
          </a:p>
        </p:txBody>
      </p:sp>
      <p:sp>
        <p:nvSpPr>
          <p:cNvPr id="9" name="Caixa de texto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KoAAACQ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9ua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Az8AAIInAAB/RQAA2ikAABAAAAAmAAAACAAAAP//////////MAAAABQAAAAAAAAAAAD//wAAAQAAAP//AAABAA=="/>
              </a:ext>
            </a:extLst>
          </p:cNvSpPr>
          <p:nvPr/>
        </p:nvSpPr>
        <p:spPr>
          <a:xfrm>
            <a:off x="10243185" y="6422390"/>
            <a:ext cx="10541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07950" rIns="91440" bIns="0" numCol="1" spcCol="215900" anchor="ctr"/>
          <a:lstStyle/>
          <a:p>
            <a:pPr algn="r">
              <a:lnSpc>
                <a:spcPts val="1000"/>
              </a:lnSpc>
              <a:defRPr lang="pt-BR"/>
            </a:pPr>
            <a:r>
              <a:rPr lang="pt-BR" sz="2500" b="1" cap="none" spc="-6">
                <a:solidFill>
                  <a:schemeClr val="accent1"/>
                </a:solidFill>
                <a:latin typeface="Corbel" pitchFamily="2" charset="0"/>
                <a:ea typeface="Candara" pitchFamily="2" charset="0"/>
                <a:cs typeface="Candara" pitchFamily="2" charset="0"/>
              </a:rPr>
              <a:t>TREY</a:t>
            </a:r>
            <a:r>
              <a:rPr lang="pt-BR" sz="1600" b="1" cap="none" spc="-4">
                <a:solidFill>
                  <a:schemeClr val="accent1"/>
                </a:solidFill>
                <a:latin typeface="Corbel" pitchFamily="2" charset="0"/>
                <a:ea typeface="Candara" pitchFamily="2" charset="0"/>
                <a:cs typeface="Candara" pitchFamily="2" charset="0"/>
              </a:rPr>
              <a:t> </a:t>
            </a:r>
            <a:br/>
            <a:r>
              <a:rPr lang="pt-BR" sz="1200" cap="none" spc="5">
                <a:solidFill>
                  <a:srgbClr val="3F3F3F"/>
                </a:solidFill>
                <a:latin typeface="Corbel" pitchFamily="2" charset="0"/>
                <a:ea typeface="Candara" pitchFamily="2" charset="0"/>
                <a:cs typeface="Candara" pitchFamily="2" charset="0"/>
              </a:rPr>
              <a:t>research</a:t>
            </a:r>
          </a:p>
        </p:txBody>
      </p:sp>
      <p:sp>
        <p:nvSpPr>
          <p:cNvPr id="10" name="Retângulo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6AVU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6AVUBv///wEAAAAAAAAAAAAAAAAAAAAAAAAAAAAAAAAAAAAAAAAAAAAAAAJ/f38A8vLyA8zMzADAwP8Af39/AAAAAAAAAAAAAAAAAAAAAAAAAAAAIQAAABgAAAAUAAAAAAAAANopAAAqPAAAMCoAABAAAAAmAAAACAAAAP//////////MAAAABQAAAAAAAAAAAD//wAAAQAAAP//AAABAA=="/>
              </a:ext>
            </a:extLst>
          </p:cNvSpPr>
          <p:nvPr/>
        </p:nvSpPr>
        <p:spPr>
          <a:xfrm>
            <a:off x="0" y="6803390"/>
            <a:ext cx="9780270" cy="546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tângulo 2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BcAF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WEgAANopAAAASwAAMCoAABAAAAAmAAAACAAAAP//////////MAAAABQAAAAAAAAAAAD//wAAAQAAAP//AAABAA=="/>
              </a:ext>
            </a:extLst>
          </p:cNvSpPr>
          <p:nvPr/>
        </p:nvSpPr>
        <p:spPr>
          <a:xfrm>
            <a:off x="11760200" y="6803390"/>
            <a:ext cx="431800" cy="546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Conector reto 1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Cg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BAAAAAAAAAPLy8gAKAAAAAQAAACMAAAAjAAAAIwAAAB4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PLy8gB/f38A8vLyA8zMzADAwP8Af39/AAAAAAAAAAAAAAAAAAAAAAAAAAAAIQAAABgAAAAUAAAAAAAAADInAAAASwAAMicAABAAAAAmAAAACAAAAP//////////MAAAABQAAAAAAAAAAAD//wAAAQAAAP//AAABAA=="/>
              </a:ext>
            </a:extLst>
          </p:cNvSpPr>
          <p:nvPr/>
        </p:nvSpPr>
        <p:spPr>
          <a:xfrm flipH="1">
            <a:off x="0" y="6371590"/>
            <a:ext cx="12192000" cy="0"/>
          </a:xfrm>
          <a:prstGeom prst="line">
            <a:avLst/>
          </a:prstGeom>
          <a:noFill/>
          <a:ln w="6350" cap="flat" cmpd="sng" algn="ctr">
            <a:solidFill>
              <a:srgbClr val="F2F2F2"/>
            </a:solidFill>
            <a:prstDash val="solid"/>
            <a:headEnd type="none"/>
            <a:tailEnd type="none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3200" b="1" i="0" u="none" strike="noStrike" kern="1" cap="none" spc="-7" baseline="0">
          <a:solidFill>
            <a:srgbClr val="3F3F3F"/>
          </a:solidFill>
          <a:effectLst/>
          <a:latin typeface="Corbel" pitchFamily="2" charset="0"/>
          <a:ea typeface="Corbel" pitchFamily="2" charset="0"/>
          <a:cs typeface="Corbe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9pPr>
    </p:titleStyle>
    <p:bodyStyle>
      <a:lvl1pPr marL="2667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cap="none" spc="0" baseline="0">
          <a:solidFill>
            <a:srgbClr val="3F3F3F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1pPr>
      <a:lvl2pPr marL="542925" marR="0" indent="-276225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600" b="0" i="0" u="none" strike="noStrike" kern="1" cap="none" spc="0" baseline="0">
          <a:solidFill>
            <a:srgbClr val="3F3F3F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2pPr>
      <a:lvl3pPr marL="809625" marR="0" indent="-2667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400" b="0" i="0" u="none" strike="noStrike" kern="1" cap="none" spc="0" baseline="0">
          <a:solidFill>
            <a:srgbClr val="3F3F3F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3pPr>
      <a:lvl4pPr marL="1076325" marR="0" indent="-2667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400" b="0" i="0" u="none" strike="noStrike" kern="1" cap="none" spc="0" baseline="0">
          <a:solidFill>
            <a:srgbClr val="3F3F3F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4pPr>
      <a:lvl5pPr marL="1343025" marR="0" indent="-2667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400" b="0" i="0" u="none" strike="noStrike" kern="1" cap="none" spc="0" baseline="0">
          <a:solidFill>
            <a:srgbClr val="3F3F3F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ndara" pitchFamily="2" charset="0"/>
          <a:ea typeface="Candara" pitchFamily="2" charset="0"/>
          <a:cs typeface="Candara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2.jpe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1" descr="Mãos unidas em círculo"/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AAAAAKEKAAAAAAAAAAAAAAAAAAAA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jY2AAAAAABAAAAAAAAAAAAAAAAAAAAAAAAAAAAAAAAAAAAAAAAAAAAAAACf39/AAAAAAPMzMwAwMD/AH9/fwAAAAAAAAAAAAAAAAD///8AAAAAACEAAAAYAAAAFAAAAAAAAAAAAAAAKzwAANspAAAQAAAAJgAAAAgAAAAAAAAAAAAAADAAAAAUAAAAAAAAAAAA//8AAAEAAAD//wAAAQA="/>
              </a:ext>
            </a:extLst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3" name="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v7+/AP///wgAAAAAAAAAAAAAAAAAAAAAAAAAAAAAAAAAAAAAeAAAAAEAAABAAAAAAAAAAAAAAAA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7+/AP///wEAAAAAAAAAAAAAAAAAAAAAAAAAAAAAAAAAAAAAAAAAAAAAAAJ/f38AAAAAA8zMzADAwP8Af39/AAAAAAAAAAAAAAAAAAAAAAAAAAAAIQAAABgAAAAUAAAA+wEAAL8RAAAASwAADRkAABAAAAAmAAAACAAAAAEAAAB/AAAAMAAAABQAAAAAAAAAAAD//wAAAQAAAP//AAABAA=="/>
              </a:ext>
            </a:extLst>
          </p:cNvSpPr>
          <p:nvPr>
            <p:ph type="ctrTitle"/>
          </p:nvPr>
        </p:nvSpPr>
        <p:spPr>
          <a:xfrm>
            <a:off x="321945" y="2884805"/>
            <a:ext cx="11870055" cy="1187450"/>
          </a:xfrm>
          <a:solidFill>
            <a:srgbClr val="BFBFBF"/>
          </a:solidFill>
        </p:spPr>
        <p:txBody>
          <a:bodyPr/>
          <a:lstStyle/>
          <a:p>
            <a:pPr>
              <a:lnSpc>
                <a:spcPct val="90000"/>
              </a:lnSpc>
              <a:defRPr lang="en-ZA"/>
            </a:pPr>
            <a:r>
              <a:rPr lang="pt-BR" sz="6000" cap="none" dirty="0"/>
              <a:t>LOA – Lei Orçamentária Anual 2024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702"/>
            <a:ext cx="11778018" cy="577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zMz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ICF/i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pt-BR"/>
            </a:pPr>
            <a:r>
              <a:t>Evolução das Receitas – Consolidado</a:t>
            </a:r>
          </a:p>
        </p:txBody>
      </p:sp>
      <p:sp>
        <p:nvSpPr>
          <p:cNvPr id="4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BIYy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5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j6f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F97F-315C-690F-1284-C75AB7CAE492}" type="slidenum">
              <a:rPr lang="pt-BR" cap="none"/>
              <a:t>10</a:t>
            </a:fld>
            <a:endParaRPr lang="pt-BR" cap="none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201635"/>
              </p:ext>
            </p:extLst>
          </p:nvPr>
        </p:nvGraphicFramePr>
        <p:xfrm>
          <a:off x="431800" y="1093509"/>
          <a:ext cx="11328400" cy="492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67897"/>
              </p:ext>
            </p:extLst>
          </p:nvPr>
        </p:nvGraphicFramePr>
        <p:xfrm>
          <a:off x="138752" y="122830"/>
          <a:ext cx="11914495" cy="646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90E5-AB5C-6966-1284-5D33DECAE408}" type="slidenum">
              <a:rPr lang="pt-BR" cap="none" smtClean="0"/>
              <a:t>11</a:t>
            </a:fld>
            <a:endParaRPr lang="pt-BR" cap="none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702"/>
            <a:ext cx="12192000" cy="5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0" descr="Mesa com computador, telefone, livros etc."/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AAAAAAAAAAAAAAAAA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jY2AAAAAABAAAAAAAAAAAAAAAAAAAAAAAAAAAAAAAAAAAAAAAAAAAAAAACf39/AAAAAAPMzMwAwMD/AH9/fwAAAAAAAAAAAAAAAAD///8AAAAAACEAAAAYAAAAFAAAAAAAAAAAAAAAKzwAADInAAAQAAAAJgAAAAgAAAAAAAAAAAAAADAAAAAUAAAAAAAAAAAA//8AAAEAAAD//wAAAQA="/>
              </a:ext>
            </a:extLst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3" name="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zMzMAP///wgAAAAAAAAAAAAAAAAAAAAAAAAAAAAAAAAAAAAAeAAAAAEAAABAAAAAAAAAAAAAAAA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homS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XCYAAJANAAAASwAAhhkAABAAAAAmAAAACAAAAAAAAAB/AAAAMAAAABQAAAAAAAAAAAD//wAAAQAAAP//AAABAA=="/>
              </a:ext>
            </a:extLst>
          </p:cNvSpPr>
          <p:nvPr>
            <p:ph type="ctr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en-ZA"/>
            </a:pPr>
            <a:r>
              <a:rPr lang="pt-BR" cap="none" dirty="0"/>
              <a:t>Programas de Governo e Ações</a:t>
            </a:r>
          </a:p>
        </p:txBody>
      </p:sp>
      <p:sp>
        <p:nvSpPr>
          <p:cNvPr id="4" name="Espaço Reservado para Texto 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BSYy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XCYAAIYZAAAASwAASyAAABAAAAAmAAAACAAAAAAAAAAAAAAAMAAAABQAAAAAAAAAAAD//wAAAQAAAP//AAABAA=="/>
              </a:ext>
            </a:extLst>
          </p:cNvSpPr>
          <p:nvPr>
            <p:ph type="body" idx="13"/>
          </p:nvPr>
        </p:nvSpPr>
        <p:spPr/>
        <p:txBody>
          <a:bodyPr/>
          <a:lstStyle/>
          <a:p>
            <a:pPr>
              <a:defRPr lang="pt-BR"/>
            </a:pPr>
            <a:r>
              <a:rPr lang="pt-BR" dirty="0"/>
              <a:t>2024</a:t>
            </a:r>
            <a:endParaRPr dirty="0"/>
          </a:p>
        </p:txBody>
      </p:sp>
      <p:sp>
        <p:nvSpPr>
          <p:cNvPr id="5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OhUA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B13C9BB2-FC5C-696D-1284-0A38D5CAE45F}" type="slidenum">
              <a:rPr lang="pt-BR" cap="none"/>
              <a:t>12</a:t>
            </a:fld>
            <a:endParaRPr lang="pt-BR" cap="none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zMz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Ak+S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pt-BR"/>
            </a:pPr>
            <a:r>
              <a:t>Alocação dos recursos por ente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16499"/>
              </p:ext>
            </p:extLst>
          </p:nvPr>
        </p:nvGraphicFramePr>
        <p:xfrm>
          <a:off x="431798" y="1614805"/>
          <a:ext cx="10718422" cy="43492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12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endParaRPr lang="pt-BR" sz="1800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0170" marR="90170" marT="45085" marB="45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1800" cap="none" dirty="0">
                          <a:solidFill>
                            <a:schemeClr val="bg1"/>
                          </a:solidFill>
                          <a:latin typeface="Corbel" pitchFamily="2" charset="0"/>
                          <a:ea typeface="Candara" pitchFamily="2" charset="0"/>
                          <a:cs typeface="Candara" pitchFamily="2" charset="0"/>
                        </a:rPr>
                        <a:t>2024</a:t>
                      </a:r>
                    </a:p>
                  </a:txBody>
                  <a:tcPr marL="90170" marR="90170" marT="45085" marB="4508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631209177" type="min" val="663575"/>
                  </a:ext>
                </a:extLst>
              </a:tr>
              <a:tr h="767188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BR" sz="1800" b="1" cap="none">
                          <a:solidFill>
                            <a:srgbClr val="3F3F3F"/>
                          </a:solidFill>
                        </a:rPr>
                        <a:t>Câmara Municipal</a:t>
                      </a:r>
                    </a:p>
                  </a:txBody>
                  <a:tcPr marL="90170" marR="90170" marT="45085" marB="45085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BR" sz="1800" cap="none" dirty="0"/>
                        <a:t>2.004.000,00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631209177" type="min" val="782955"/>
                  </a:ext>
                </a:extLst>
              </a:tr>
              <a:tr h="1402467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BR" sz="1800" b="1" cap="none">
                          <a:solidFill>
                            <a:srgbClr val="3F3F3F"/>
                          </a:solidFill>
                        </a:rPr>
                        <a:t>Instituto de Previdência de Altinópolis - Impral</a:t>
                      </a:r>
                    </a:p>
                  </a:txBody>
                  <a:tcPr marL="90170" marR="90170" marT="45085" marB="45085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7.856.730,84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631209177" type="min" val="1145540"/>
                  </a:ext>
                </a:extLst>
              </a:tr>
              <a:tr h="764699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BR" sz="1800" b="1" cap="none">
                          <a:solidFill>
                            <a:srgbClr val="3F3F3F"/>
                          </a:solidFill>
                        </a:rPr>
                        <a:t>Prefeitura Municipal</a:t>
                      </a:r>
                    </a:p>
                  </a:txBody>
                  <a:tcPr marL="90170" marR="90170" marT="45085" marB="45085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101.674.873,85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631209177" type="min" val="780415"/>
                  </a:ext>
                </a:extLst>
              </a:tr>
              <a:tr h="764699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BR" sz="1800" b="1" cap="none">
                          <a:solidFill>
                            <a:srgbClr val="3F3F3F"/>
                          </a:solidFill>
                        </a:rPr>
                        <a:t>Total </a:t>
                      </a:r>
                    </a:p>
                  </a:txBody>
                  <a:tcPr marL="90170" marR="90170" marT="45085" marB="45085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BR" sz="1800" cap="none" dirty="0"/>
                        <a:t> </a:t>
                      </a:r>
                      <a:r>
                        <a:rPr lang="pt-B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111.535.604,69</a:t>
                      </a:r>
                      <a:endParaRPr lang="pt-BR" sz="1800" cap="none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headEnd type="none"/>
                      <a:tailEnd type="none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631209177" type="min" val="780415"/>
                  </a:ext>
                </a:extLst>
              </a:tr>
            </a:tbl>
          </a:graphicData>
        </a:graphic>
      </p:graphicFrame>
      <p:sp>
        <p:nvSpPr>
          <p:cNvPr id="4" name="Espaço Reservado para o Número do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BJYy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B3D5-9B5C-6945-1284-6D10FDCAE438}" type="slidenum">
              <a:rPr lang="pt-BR" cap="none"/>
              <a:t>13</a:t>
            </a:fld>
            <a:endParaRPr lang="pt-BR" cap="none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8E5F-115C-6978-1284-E72DC0CAE4B2}" type="slidenum">
              <a:rPr lang="pt-BR" cap="none"/>
              <a:t>14</a:t>
            </a:fld>
            <a:endParaRPr lang="pt-BR" cap="none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943922572"/>
              </p:ext>
            </p:extLst>
          </p:nvPr>
        </p:nvGraphicFramePr>
        <p:xfrm>
          <a:off x="0" y="218364"/>
          <a:ext cx="12023678" cy="606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09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qeJvAP///wgAAAAAAAAAAAAAAAAAAAAAAAAAAAAAAAAAAAAAeAAAAAEAAABAAAAAAAAAAAAAAAA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N0S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sSAAADsRAAAASwAAuxgAABAAAAAmAAAACAAAAAEAAAB/AAAAMAAAABQAAAAAAAAAAAD//wAAAQAAAP//AAABAA=="/>
              </a:ext>
            </a:extLst>
          </p:cNvSpPr>
          <p:nvPr>
            <p:ph type="ctrTitle"/>
          </p:nvPr>
        </p:nvSpPr>
        <p:spPr>
          <a:xfrm>
            <a:off x="5314315" y="2800985"/>
            <a:ext cx="6877685" cy="1219200"/>
          </a:xfrm>
          <a:solidFill>
            <a:srgbClr val="A9E26F"/>
          </a:solidFill>
        </p:spPr>
        <p:txBody>
          <a:bodyPr/>
          <a:lstStyle/>
          <a:p>
            <a:pPr algn="ctr">
              <a:defRPr lang="en-ZA"/>
            </a:pPr>
            <a:r>
              <a:rPr lang="pt-BR" sz="4000" cap="none"/>
              <a:t>EDUCAÇÃO, ESPORTE E LAZER</a:t>
            </a:r>
          </a:p>
        </p:txBody>
      </p:sp>
      <p:sp>
        <p:nvSpPr>
          <p:cNvPr id="3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A1Lz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4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RzcD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B13CFEB6-F85C-6908-1284-0E5DB0CAE45B}" type="slidenum">
              <a:rPr lang="pt-BR" cap="none"/>
              <a:t>15</a:t>
            </a:fld>
            <a:endParaRPr lang="pt-BR" cap="none"/>
          </a:p>
        </p:txBody>
      </p:sp>
      <p:pic>
        <p:nvPicPr>
          <p:cNvPr id="5" name="Imagem 7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cQoAAHcfAAAlAgAA7g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GwLAADYAAAAjx8AAGMGAAAQAAAAJgAAAAgAAAD//////////zAAAAAUAAAAAAAAAAAA//8AAAEAAAD//wAAAQA="/>
              </a:ext>
            </a:extLst>
          </p:cNvPicPr>
          <p:nvPr/>
        </p:nvPicPr>
        <p:blipFill>
          <a:blip r:embed="rId2"/>
          <a:srcRect l="26730" t="80550" r="5490" b="2380"/>
          <a:stretch>
            <a:fillRect/>
          </a:stretch>
        </p:blipFill>
        <p:spPr>
          <a:xfrm>
            <a:off x="1856740" y="137160"/>
            <a:ext cx="3273425" cy="901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1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DoAAAA6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O8BAADlBwAAzgkAALgPAAAQAAAAJgAAAAgAAAD//////////zAAAAAUAAAAAAAAAAAA//8AAAEAAAD//wAAAQA="/>
              </a:ext>
            </a:extLst>
          </p:cNvPicPr>
          <p:nvPr/>
        </p:nvPicPr>
        <p:blipFill>
          <a:blip r:embed="rId3"/>
          <a:srcRect t="580" r="580"/>
          <a:stretch>
            <a:fillRect/>
          </a:stretch>
        </p:blipFill>
        <p:spPr>
          <a:xfrm>
            <a:off x="287654" y="1038225"/>
            <a:ext cx="1279525" cy="12719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1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gtQU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7woAACoHAACPHwAAQBAAABAAAAAmAAAACAAAAP//////////MAAAABQAAAAAAAAAAAD//wAAAQAAAP//AAABAA=="/>
              </a:ext>
            </a:extLst>
          </p:cNvSpPr>
          <p:nvPr/>
        </p:nvSpPr>
        <p:spPr>
          <a:xfrm>
            <a:off x="1751965" y="1022034"/>
            <a:ext cx="3352800" cy="1477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pt-BR"/>
            </a:pPr>
            <a:r>
              <a:rPr lang="pt-BR" cap="none" dirty="0">
                <a:solidFill>
                  <a:srgbClr val="478BCA"/>
                </a:solidFill>
                <a:latin typeface="-apple-system" charset="0"/>
                <a:ea typeface="Candara" pitchFamily="2" charset="0"/>
                <a:cs typeface="Candara" pitchFamily="2" charset="0"/>
              </a:rPr>
              <a:t>Acabar com a fome, alcançar a segurança alimentar e melhoria da nutrição e promover a agricultura sustentável</a:t>
            </a:r>
          </a:p>
          <a:p>
            <a:pPr>
              <a:defRPr lang="pt-BR"/>
            </a:pPr>
            <a:endParaRPr lang="pt-BR" cap="none" dirty="0">
              <a:solidFill>
                <a:srgbClr val="478BCA"/>
              </a:solidFill>
              <a:latin typeface="-apple-system" charset="0"/>
              <a:ea typeface="Candara" pitchFamily="2" charset="0"/>
              <a:cs typeface="Candara" pitchFamily="2" charset="0"/>
            </a:endParaRPr>
          </a:p>
        </p:txBody>
      </p:sp>
      <p:pic>
        <p:nvPicPr>
          <p:cNvPr id="8" name="Imagem 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N8BAADEEAAAvgkAALsY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04165" y="2725420"/>
            <a:ext cx="1279525" cy="12947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9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N8BAAArGgAA8gkAAP4h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271145" y="4530083"/>
            <a:ext cx="1312545" cy="12719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CaixaDeTexto 2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lkPS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xwoAALMPAACAHgAAfRoAABAAAAAmAAAACAAAAP//////////MAAAABQAAAAAAAAAAAD//wAAAQAAAP//AAABAA=="/>
              </a:ext>
            </a:extLst>
          </p:cNvSpPr>
          <p:nvPr/>
        </p:nvSpPr>
        <p:spPr>
          <a:xfrm>
            <a:off x="1751965" y="2552065"/>
            <a:ext cx="3206115" cy="1753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pt-BR"/>
            </a:pPr>
            <a:r>
              <a:rPr lang="pt-BR" cap="none" dirty="0">
                <a:solidFill>
                  <a:srgbClr val="478BCA"/>
                </a:solidFill>
                <a:latin typeface="-apple-system" charset="0"/>
                <a:ea typeface="Candara" pitchFamily="2" charset="0"/>
                <a:cs typeface="Candara" pitchFamily="2" charset="0"/>
              </a:rPr>
              <a:t>Assegurar a educação inclusiva e equitativa e de qualidade, e promover oportunidades de aprendizagem ao longo da vida para todos</a:t>
            </a:r>
          </a:p>
          <a:p>
            <a:pPr>
              <a:defRPr lang="pt-BR"/>
            </a:pPr>
            <a:endParaRPr lang="pt-BR" cap="none" dirty="0">
              <a:solidFill>
                <a:srgbClr val="478BCA"/>
              </a:solidFill>
              <a:latin typeface="-apple-system" charset="0"/>
              <a:ea typeface="Candara" pitchFamily="2" charset="0"/>
              <a:cs typeface="Candara" pitchFamily="2" charset="0"/>
            </a:endParaRPr>
          </a:p>
        </p:txBody>
      </p:sp>
      <p:sp>
        <p:nvSpPr>
          <p:cNvPr id="11" name="CaixaDeTexto 2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1pY3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xwoAACsaAABnHwAAQSMAABAAAAAmAAAACAAAAP//////////MAAAABQAAAAAAAAAAAD//wAAAQAAAP//AAABAA=="/>
              </a:ext>
            </a:extLst>
          </p:cNvSpPr>
          <p:nvPr/>
        </p:nvSpPr>
        <p:spPr>
          <a:xfrm>
            <a:off x="1678622" y="4411977"/>
            <a:ext cx="3352800" cy="1477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pt-BR"/>
            </a:pPr>
            <a:r>
              <a:rPr lang="pt-BR" cap="none" dirty="0">
                <a:solidFill>
                  <a:srgbClr val="478BCA"/>
                </a:solidFill>
                <a:latin typeface="-apple-system" charset="0"/>
                <a:ea typeface="Candara" pitchFamily="2" charset="0"/>
                <a:cs typeface="Candara" pitchFamily="2" charset="0"/>
              </a:rPr>
              <a:t>Tornar as cidades e os assentamentos humanos inclusivos, seguros, </a:t>
            </a:r>
            <a:r>
              <a:rPr lang="pt-BR" cap="none" dirty="0" err="1">
                <a:solidFill>
                  <a:srgbClr val="478BCA"/>
                </a:solidFill>
                <a:latin typeface="-apple-system" charset="0"/>
                <a:ea typeface="Candara" pitchFamily="2" charset="0"/>
                <a:cs typeface="Candara" pitchFamily="2" charset="0"/>
              </a:rPr>
              <a:t>resilientes</a:t>
            </a:r>
            <a:r>
              <a:rPr lang="pt-BR" cap="none" dirty="0">
                <a:solidFill>
                  <a:srgbClr val="478BCA"/>
                </a:solidFill>
                <a:latin typeface="-apple-system" charset="0"/>
                <a:ea typeface="Candara" pitchFamily="2" charset="0"/>
                <a:cs typeface="Candara" pitchFamily="2" charset="0"/>
              </a:rPr>
              <a:t> e sustentáveis</a:t>
            </a:r>
          </a:p>
          <a:p>
            <a:pPr>
              <a:defRPr lang="pt-BR"/>
            </a:pPr>
            <a:endParaRPr lang="pt-BR" cap="none" dirty="0">
              <a:solidFill>
                <a:srgbClr val="478BCA"/>
              </a:solidFill>
              <a:latin typeface="-apple-system" charset="0"/>
              <a:ea typeface="Candara" pitchFamily="2" charset="0"/>
              <a:cs typeface="Candara" pitchFamily="2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lsZT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48YT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E46A-245C-6912-1284-D247AACAE487}" type="slidenum">
              <a:rPr lang="pt-BR" cap="none"/>
              <a:t>16</a:t>
            </a:fld>
            <a:endParaRPr lang="pt-BR" cap="none"/>
          </a:p>
        </p:txBody>
      </p:sp>
      <p:sp>
        <p:nvSpPr>
          <p:cNvPr id="4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Jlc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xfrm>
            <a:off x="431800" y="232012"/>
            <a:ext cx="11328400" cy="6322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 lang="pt-BR"/>
            </a:pPr>
            <a:r>
              <a:rPr dirty="0">
                <a:solidFill>
                  <a:schemeClr val="bg1"/>
                </a:solidFill>
              </a:rPr>
              <a:t>Secretaria da Educação, Esporte e Lazer</a:t>
            </a:r>
          </a:p>
        </p:txBody>
      </p:sp>
      <p:sp>
        <p:nvSpPr>
          <p:cNvPr id="5" name="CaixaDeTexto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BjQ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MIFAABYSAAAOiAAAAAAAAAmAAAACAAAAP//////////MAAAABQAAAAAAAAAAAD//wAAAQAAAP//AAABAA=="/>
              </a:ext>
            </a:extLst>
          </p:cNvSpPr>
          <p:nvPr/>
        </p:nvSpPr>
        <p:spPr>
          <a:xfrm>
            <a:off x="431800" y="935990"/>
            <a:ext cx="11328400" cy="21371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Programa: GESTÃO DO SISTEMA DE ENSINO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Justificativa: INVESTIR NA QUALIFICAÇÃO PROFISSIONAL E MELHORAR AS CONDIÇÕES DE TRABALHO DOS PROFISSIONAIS DA EDUCAÇÃO.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Objetivo: MANTER A ESTRUTURA ADMINISTRATIVA DA SECRETARIA DA EDUCAÇÃO, PROPORCIONANDO EXCELÊNCIA NO ATENDIMENTO DAS DEMANDAS DO ENSINO INFANTIL, FUNDAMENTAL E EJA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12215B-3DA8-9704-8B5E-AC968915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429000"/>
            <a:ext cx="10842900" cy="12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RrMj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A9EA-A45C-695F-1284-520AE7CAE407}" type="slidenum">
              <a:rPr lang="pt-BR" cap="none"/>
              <a:t>17</a:t>
            </a:fld>
            <a:endParaRPr lang="pt-BR" cap="none"/>
          </a:p>
        </p:txBody>
      </p:sp>
      <p:sp>
        <p:nvSpPr>
          <p:cNvPr id="4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A9E26F"/>
          </a:solidFill>
        </p:spPr>
        <p:txBody>
          <a:bodyPr/>
          <a:lstStyle/>
          <a:p>
            <a:pPr>
              <a:defRPr lang="pt-BR"/>
            </a:pPr>
            <a:r>
              <a:t>Secretaria da Educação, Esporte e Lazer</a:t>
            </a:r>
          </a:p>
        </p:txBody>
      </p:sp>
      <p:sp>
        <p:nvSpPr>
          <p:cNvPr id="5" name="CaixaDeTexto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MIFAABYSAAArxsAAAAAAAAmAAAACAAAAP//////////MAAAABQAAAAAAAAAAAD//wAAAQAAAP//AAABAA=="/>
              </a:ext>
            </a:extLst>
          </p:cNvSpPr>
          <p:nvPr/>
        </p:nvSpPr>
        <p:spPr>
          <a:xfrm>
            <a:off x="431800" y="855017"/>
            <a:ext cx="11328400" cy="17467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Programa: NUTRIÇÃO DE QUALIDADE PARA OS ALUNOS DA REDE PÚBLICA DE ENSINO</a:t>
            </a:r>
          </a:p>
          <a:p>
            <a:pPr>
              <a:lnSpc>
                <a:spcPct val="150000"/>
              </a:lnSpc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Justificativa: MANTER E MELHORAR O CONTROLE NUTRICIONAL DA MERENDA ESCOLAR</a:t>
            </a:r>
          </a:p>
          <a:p>
            <a:pPr>
              <a:lnSpc>
                <a:spcPct val="150000"/>
              </a:lnSpc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Objetivo: OFERECER ALIMENTAÇÃO NUTRITIVA E DE QUALIDADE AOS ALUNOS DA REDE PÚBLICA DE ENSINO</a:t>
            </a:r>
          </a:p>
          <a:p>
            <a:pPr>
              <a:lnSpc>
                <a:spcPct val="150000"/>
              </a:lnSpc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sp>
        <p:nvSpPr>
          <p:cNvPr id="8" name="Título 6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Jlc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/>
        </p:nvSpPr>
        <p:spPr>
          <a:xfrm>
            <a:off x="431800" y="232012"/>
            <a:ext cx="11328400" cy="63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3200" b="1" i="0" u="none" strike="noStrike" kern="1" cap="none" spc="-7" baseline="0">
                <a:solidFill>
                  <a:srgbClr val="3F3F3F"/>
                </a:solidFill>
                <a:effectLst/>
                <a:latin typeface="Corbel" pitchFamily="2" charset="0"/>
                <a:ea typeface="Corbel" pitchFamily="2" charset="0"/>
                <a:cs typeface="Corbe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9pPr>
          </a:lstStyle>
          <a:p>
            <a:pPr>
              <a:defRPr lang="pt-BR"/>
            </a:pPr>
            <a:r>
              <a:rPr lang="pt-BR">
                <a:solidFill>
                  <a:schemeClr val="bg1"/>
                </a:solidFill>
              </a:rPr>
              <a:t>Secretaria da Educação, Esporte e Lazer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97AA141-FB8C-499D-E519-EB0891E8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025014"/>
            <a:ext cx="11714651" cy="8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E262-2C5C-6914-1284-DA41ACCAE48F}" type="slidenum">
              <a:rPr lang="pt-BR" cap="none"/>
              <a:t>18</a:t>
            </a:fld>
            <a:endParaRPr lang="pt-BR" cap="none"/>
          </a:p>
        </p:txBody>
      </p:sp>
      <p:sp>
        <p:nvSpPr>
          <p:cNvPr id="4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A9E26F"/>
          </a:solidFill>
        </p:spPr>
        <p:txBody>
          <a:bodyPr/>
          <a:lstStyle/>
          <a:p>
            <a:pPr>
              <a:defRPr lang="pt-BR"/>
            </a:pPr>
            <a:r>
              <a:t>Secretaria da Educação, Esporte e Lazer</a:t>
            </a:r>
          </a:p>
        </p:txBody>
      </p:sp>
      <p:sp>
        <p:nvSpPr>
          <p:cNvPr id="5" name="CaixaDeTexto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MIFAABYSAAA7iEAAAAAAAAmAAAACAAAAP//////////MAAAABQAAAAAAAAAAAD//wAAAQAAAP//AAABAA=="/>
              </a:ext>
            </a:extLst>
          </p:cNvSpPr>
          <p:nvPr/>
        </p:nvSpPr>
        <p:spPr>
          <a:xfrm>
            <a:off x="431800" y="935990"/>
            <a:ext cx="11328400" cy="4579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Programa: APOIO E INCENTIVO AOS ALUNOS DO ENSINO MÉDIO E FORMAÇÃO PROFISSIONAL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Justificativa: ATENDER A DEMANDA DOS ALUNOS DO ENSINO MÉDIO E PROFISSIONALIZANTE QUANTO AO TRANSPORTE PARA AS CIDADES VIZINHAS E OFERECER CURSOS NO MUNICÍPIO ATRAVÉS DE PARCERIAS COM ENTIDADES DE ENSINO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Objetivo: OFERECER CONDIÇÕES DE TRANSPORTE AOS ALUNOS DO ENSINO MÉDIO E PROFISSIONALIZANTE, BEM COMO OFERECER OPORTUNIDADE DE CURSOS NO MUNICÍPIO ATRAVÉS DE PARCERIAS COM ENTIDADES DE ENSINO PÚBLICAS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sp>
        <p:nvSpPr>
          <p:cNvPr id="8" name="Título 6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Jlc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/>
        </p:nvSpPr>
        <p:spPr>
          <a:xfrm>
            <a:off x="431800" y="232012"/>
            <a:ext cx="11328400" cy="63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3200" b="1" i="0" u="none" strike="noStrike" kern="1" cap="none" spc="-7" baseline="0">
                <a:solidFill>
                  <a:srgbClr val="3F3F3F"/>
                </a:solidFill>
                <a:effectLst/>
                <a:latin typeface="Corbel" pitchFamily="2" charset="0"/>
                <a:ea typeface="Corbel" pitchFamily="2" charset="0"/>
                <a:cs typeface="Corbe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9pPr>
          </a:lstStyle>
          <a:p>
            <a:pPr>
              <a:defRPr lang="pt-BR"/>
            </a:pPr>
            <a:r>
              <a:rPr lang="pt-BR">
                <a:solidFill>
                  <a:schemeClr val="bg1"/>
                </a:solidFill>
              </a:rPr>
              <a:t>Secretaria da Educação, Esporte e Lazer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A5AFF4-B697-FF21-AE83-86F654591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39"/>
          <a:stretch/>
        </p:blipFill>
        <p:spPr>
          <a:xfrm>
            <a:off x="431800" y="3742440"/>
            <a:ext cx="10804951" cy="11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8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C5F4-BA5C-6933-1284-4C668BCAE419}" type="slidenum">
              <a:rPr lang="pt-BR" cap="none"/>
              <a:t>19</a:t>
            </a:fld>
            <a:endParaRPr lang="pt-BR" cap="none"/>
          </a:p>
        </p:txBody>
      </p:sp>
      <p:sp>
        <p:nvSpPr>
          <p:cNvPr id="4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A9E26F"/>
          </a:solidFill>
        </p:spPr>
        <p:txBody>
          <a:bodyPr/>
          <a:lstStyle/>
          <a:p>
            <a:pPr>
              <a:defRPr lang="pt-BR"/>
            </a:pPr>
            <a:r>
              <a:t>Secretaria da Educação, Esporte e Lazer</a:t>
            </a:r>
          </a:p>
        </p:txBody>
      </p:sp>
      <p:sp>
        <p:nvSpPr>
          <p:cNvPr id="5" name="CaixaDeTexto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MIFAABYSAAAOiAAAAAAAAAmAAAACAAAAP//////////MAAAABQAAAAAAAAAAAD//wAAAQAAAP//AAABAA=="/>
              </a:ext>
            </a:extLst>
          </p:cNvSpPr>
          <p:nvPr/>
        </p:nvSpPr>
        <p:spPr>
          <a:xfrm>
            <a:off x="431800" y="935990"/>
            <a:ext cx="11328400" cy="19391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Programa: APOIO E INCENTIVO AOS ALUNOS DO ENSINO SUPERIOR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Justificativa: ATENDER A DEMANDA DOS ALUNOS DO ENSINO SUPERIOR QUANTO AO TRANSPORTE PARA AS CIDADES VIZINHAS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Objetivo: OFERECER CONDIÇÕES DE TRANSPORTE AOS ALUNOS DO ENSINO SUPERIOR, BEM COMO OFERECER OPORTUNIDADE DE CURSOS NO MUNICÍPIO ATRAVÉS DE PARCERIAS COM ENTIDADES DE ENSINO PÚBLICAS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sp>
        <p:nvSpPr>
          <p:cNvPr id="8" name="Título 6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Jlc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/>
        </p:nvSpPr>
        <p:spPr>
          <a:xfrm>
            <a:off x="431800" y="232012"/>
            <a:ext cx="11328400" cy="63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3200" b="1" i="0" u="none" strike="noStrike" kern="1" cap="none" spc="-7" baseline="0">
                <a:solidFill>
                  <a:srgbClr val="3F3F3F"/>
                </a:solidFill>
                <a:effectLst/>
                <a:latin typeface="Corbel" pitchFamily="2" charset="0"/>
                <a:ea typeface="Corbel" pitchFamily="2" charset="0"/>
                <a:cs typeface="Corbe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9pPr>
          </a:lstStyle>
          <a:p>
            <a:pPr>
              <a:defRPr lang="pt-BR"/>
            </a:pPr>
            <a:r>
              <a:rPr lang="pt-BR">
                <a:solidFill>
                  <a:schemeClr val="bg1"/>
                </a:solidFill>
              </a:rPr>
              <a:t>Secretaria da Educação, Esporte e Lazer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6D138D-69B7-10AE-094F-0E9E1D7C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592099"/>
            <a:ext cx="11387542" cy="7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C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QAAAAAAAADeJAAAiB8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89535" y="0"/>
            <a:ext cx="5903595" cy="5125720"/>
          </a:xfrm>
        </p:spPr>
        <p:txBody>
          <a:bodyPr/>
          <a:lstStyle/>
          <a:p>
            <a:pPr algn="just">
              <a:defRPr lang="pt-BR"/>
            </a:pPr>
            <a:r>
              <a:rPr lang="pt-BR" sz="2000" b="1" cap="none"/>
              <a:t>O Planejamento no Setor Público</a:t>
            </a:r>
          </a:p>
          <a:p>
            <a:pPr marL="0" indent="0" algn="just">
              <a:buNone/>
              <a:defRPr lang="pt-BR"/>
            </a:pPr>
            <a:r>
              <a:t>O Planejamento, quando elaborado em bases sólidas, compatível com a capacidade de arrecadação e adequado a solução dos problemas enfrentados pela sociedade contribui para melhorar a qualidade do gasto público, servindo de norte para os trabalhos desenvolvidos pela Administração Pública. </a:t>
            </a:r>
          </a:p>
          <a:p>
            <a:pPr marL="0" indent="0" algn="just">
              <a:buNone/>
              <a:defRPr lang="pt-BR"/>
            </a:pPr>
            <a:endParaRPr/>
          </a:p>
          <a:p>
            <a:pPr>
              <a:defRPr lang="pt-BR"/>
            </a:pPr>
            <a:r>
              <a:rPr lang="pt-BR" sz="2000" b="1" cap="none"/>
              <a:t>Instrumentos de Planejamento</a:t>
            </a:r>
          </a:p>
          <a:p>
            <a:pPr marL="0" indent="0" algn="just">
              <a:buNone/>
              <a:defRPr lang="pt-BR"/>
            </a:pPr>
            <a:r>
              <a:t>O art. 165 da Constituição Federal estabeleceu como instrumentos de planejamento as seguintes leis, de iniciativa exclusiva do Poder Executivo: </a:t>
            </a:r>
          </a:p>
          <a:p>
            <a:pPr>
              <a:defRPr lang="pt-BR"/>
            </a:pPr>
            <a:r>
              <a:t>O Plano Plurianual/PPA </a:t>
            </a:r>
          </a:p>
          <a:p>
            <a:pPr>
              <a:defRPr lang="pt-BR"/>
            </a:pPr>
            <a:r>
              <a:t>A Lei de Diretrizes Orçamentárias/LDO </a:t>
            </a:r>
          </a:p>
          <a:p>
            <a:pPr>
              <a:defRPr lang="pt-BR"/>
            </a:pPr>
            <a:r>
              <a:t>A Lei Orçamentária Anual/LOA </a:t>
            </a:r>
          </a:p>
          <a:p>
            <a:pPr marL="0" indent="0" algn="just">
              <a:buNone/>
              <a:defRPr lang="pt-BR"/>
            </a:pPr>
            <a:endParaRPr/>
          </a:p>
        </p:txBody>
      </p:sp>
      <p:pic>
        <p:nvPicPr>
          <p:cNvPr id="3" name="Espaço Reservado para Imagem 8" descr="Mão tocando celular"/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AAAAAL4JAAAAAAAAAAAAAAAAAAAAAAAAAAAAAAEAAABQAAAAAAAAAAAA4D8AAAAAAADgPwAAAAAAAOA/AAAAAAAA4D8AAAAAAADgPwAAAAAAAOA/AAAAAAAA4D8AAAAAAADgPwAAAAAAAOA/AAAAAAAA4D8CAAAAjAAAAAEAAAAAAAAA8vL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CfABg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Ly8gAAAAABAAAAAAAAAAAAAAAAAAAAAAAAAAAAAAAAAAAAAAAAAAAAAAACf39/AAAAAAPMzMwAwMD/AH9/fwAAAAAAAAAAAAAAAAD///8AAAAAACEAAAAYAAAAFAAAAIAlAAAAAAAAAEsAADInAAAQAAAAJgAAAAgAAAAAAAAAAAAAADAAAAAUAAAAAAAAAAAA//8AAAEAAAD//wAAAQA="/>
              </a:ext>
            </a:extLst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Retângulo 19" descr="Bloco em destaque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gjkAALAWAABYSAAAZRcAABAAAAAmAAAACAAAAP//////////MAAAABQAAAAAAAAAAAD//wAAAQAAAP//AAABAA=="/>
              </a:ext>
            </a:extLst>
          </p:cNvSpPr>
          <p:nvPr/>
        </p:nvSpPr>
        <p:spPr>
          <a:xfrm>
            <a:off x="9348470" y="3688080"/>
            <a:ext cx="2411730" cy="114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l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BAAAAAAAAAAEAAABQAAAAAAAAAAAA4D8AAAAAAADgPwAAAAAAAOA/AAAAAAAA4D8AAAAAAADgPwAAAAAAAOA/AAAAAAAA4D8AAAAAAADgPwAAAAAAAOA/AAAAAAAA4D8CAAAAjAAAAAEAAAAAAAAA8vLyCv///wgAAAAAAAAAAAAAAAAAAAAAAAAAAAAAAAAAAAAAeAAAAAEAAABAAAAAAAAAAAAAAAA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CA4hS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LyA////wEAAAAAAAAAAAAAAAAAAAAAAAAAAAAAAAAAAAAAAAAAAAAAAAJ/f38AAAAAA8zMzADAwP8Af39/AAAAAAAAAAAAAAAAAAAAAAAAAAAAIQAAABgAAAAUAAAAwCsAAGUXAABYSAAAdB0AABAAAAAmAAAACAAAAAAAAAB/AAAAMAAAABQAAAAAAAAAAAD//wAAAQAAAP//AAABAA=="/>
              </a:ext>
            </a:extLst>
          </p:cNvSpPr>
          <p:nvPr>
            <p:ph type="title"/>
          </p:nvPr>
        </p:nvSpPr>
        <p:spPr>
          <a:xfrm>
            <a:off x="6710289" y="3803015"/>
            <a:ext cx="5049911" cy="984885"/>
          </a:xfrm>
          <a:solidFill>
            <a:schemeClr val="bg2"/>
          </a:solidFill>
        </p:spPr>
        <p:txBody>
          <a:bodyPr/>
          <a:lstStyle/>
          <a:p>
            <a:pPr>
              <a:defRPr lang="pt-BR"/>
            </a:pPr>
            <a:r>
              <a:rPr lang="pt-BR" sz="6000" cap="none"/>
              <a:t>Planejamento</a:t>
            </a:r>
          </a:p>
        </p:txBody>
      </p:sp>
      <p:sp>
        <p:nvSpPr>
          <p:cNvPr id="6" name="Espaço Reservado para Text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wCsAAHQdAABYSAAAmyQAABAAAAAmAAAACAAAAL2QAAAAAAAAMAAAABQAAAAAAAAAAAD//wAAAQAAAP//AAABAA=="/>
              </a:ext>
            </a:extLst>
          </p:cNvSpPr>
          <p:nvPr>
            <p:ph type="body" idx="32"/>
          </p:nvPr>
        </p:nvSpPr>
        <p:spPr>
          <a:xfrm>
            <a:off x="7112000" y="4787900"/>
            <a:ext cx="4648200" cy="1162685"/>
          </a:xfrm>
        </p:spPr>
        <p:txBody>
          <a:bodyPr vert="horz" wrap="square" lIns="179705" tIns="179705" rIns="179705" bIns="179705" numCol="1" spcCol="215900" anchor="t">
            <a:prstTxWarp prst="textNoShape">
              <a:avLst/>
            </a:prstTxWarp>
          </a:bodyPr>
          <a:lstStyle>
            <a:lvl1pPr marL="0" indent="0" algn="r"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>
              <a:defRPr lang="pt-BR"/>
            </a:pPr>
            <a:r>
              <a:t>Setor Público</a:t>
            </a:r>
          </a:p>
        </p:txBody>
      </p:sp>
      <p:sp>
        <p:nvSpPr>
          <p:cNvPr id="7" name="Espaço Reservado para o Número do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C699-D75C-6930-1284-216588CAE474}" type="slidenum">
              <a:rPr lang="pt-BR" cap="none"/>
              <a:t>2</a:t>
            </a:fld>
            <a:endParaRPr lang="pt-BR" cap="none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6259702"/>
            <a:ext cx="11670665" cy="5727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Y4NU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CIv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F639-775C-6900-1284-8155B8CAE4D4}" type="slidenum">
              <a:rPr lang="pt-BR" cap="none"/>
              <a:t>20</a:t>
            </a:fld>
            <a:endParaRPr lang="pt-BR" cap="none"/>
          </a:p>
        </p:txBody>
      </p:sp>
      <p:sp>
        <p:nvSpPr>
          <p:cNvPr id="4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UwMD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A9E26F"/>
          </a:solidFill>
        </p:spPr>
        <p:txBody>
          <a:bodyPr/>
          <a:lstStyle/>
          <a:p>
            <a:pPr>
              <a:defRPr lang="pt-BR"/>
            </a:pPr>
            <a:r>
              <a:t>Secretaria da Educação, Esporte e Lazer</a:t>
            </a:r>
          </a:p>
        </p:txBody>
      </p:sp>
      <p:sp>
        <p:nvSpPr>
          <p:cNvPr id="5" name="CaixaDeTexto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ZpbG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MIFAABYSAAAMicAAAAAAAAmAAAACAAAAP//////////MAAAABQAAAAAAAAAAAD//wAAAQAAAP//AAABAA=="/>
              </a:ext>
            </a:extLst>
          </p:cNvSpPr>
          <p:nvPr/>
        </p:nvSpPr>
        <p:spPr>
          <a:xfrm>
            <a:off x="431800" y="935990"/>
            <a:ext cx="11328400" cy="543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Programa: EDUCAÇÃO BÁSICA DE QUALIDADE EM ALTINÓPOLIS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Justificativa: PROPORCIONAR ACESSO A EDUCAÇÃO BÁSICA AOS ALUNOS DA REDE PUBLICA DE ENSINO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Objetivo: ASSEGURAR AS CONDIÇÕES DE ACESSO, PERMANENCIA E EXITO AOS SERVIÇOS EDUCACIONAIS, ENTREGANDO AOS ALUNOS SERVIÇOS DE TRANSPORTE, MATERIAIS DIDÁTICOS, MATERIAIS DE APOIO E RECURSOS HUMANOS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sp>
        <p:nvSpPr>
          <p:cNvPr id="8" name="Título 6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Jlc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/>
        </p:nvSpPr>
        <p:spPr>
          <a:xfrm>
            <a:off x="431800" y="232012"/>
            <a:ext cx="11328400" cy="63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3200" b="1" i="0" u="none" strike="noStrike" kern="1" cap="none" spc="-7" baseline="0">
                <a:solidFill>
                  <a:srgbClr val="3F3F3F"/>
                </a:solidFill>
                <a:effectLst/>
                <a:latin typeface="Corbel" pitchFamily="2" charset="0"/>
                <a:ea typeface="Corbel" pitchFamily="2" charset="0"/>
                <a:cs typeface="Corbe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9pPr>
          </a:lstStyle>
          <a:p>
            <a:pPr>
              <a:defRPr lang="pt-BR"/>
            </a:pPr>
            <a:r>
              <a:rPr lang="pt-BR">
                <a:solidFill>
                  <a:schemeClr val="bg1"/>
                </a:solidFill>
              </a:rPr>
              <a:t>Secretaria da Educação, Esporte e Lazer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028E6CC-AB9B-906D-6192-3823F014CC69}"/>
              </a:ext>
            </a:extLst>
          </p:cNvPr>
          <p:cNvGrpSpPr/>
          <p:nvPr/>
        </p:nvGrpSpPr>
        <p:grpSpPr>
          <a:xfrm>
            <a:off x="429490" y="3012164"/>
            <a:ext cx="10562163" cy="2836813"/>
            <a:chOff x="1996084" y="3013674"/>
            <a:chExt cx="8138866" cy="228068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AD878B2-13ED-EC77-4516-D9B5D702F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050" y="3013674"/>
              <a:ext cx="8077900" cy="830652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E7E2D84-863D-876F-901E-6EF0793A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0395" y="3912271"/>
              <a:ext cx="8024555" cy="92210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C291752-235E-CBEF-E9F7-38D6F5C9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6084" y="4905700"/>
              <a:ext cx="8085521" cy="3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09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B0C3-8D5C-6946-1284-7B13FECAE42E}" type="slidenum">
              <a:rPr lang="pt-BR" cap="none"/>
              <a:t>21</a:t>
            </a:fld>
            <a:endParaRPr lang="pt-BR" cap="none"/>
          </a:p>
        </p:txBody>
      </p:sp>
      <p:sp>
        <p:nvSpPr>
          <p:cNvPr id="4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A9E26F"/>
          </a:solidFill>
        </p:spPr>
        <p:txBody>
          <a:bodyPr/>
          <a:lstStyle/>
          <a:p>
            <a:pPr>
              <a:defRPr lang="pt-BR"/>
            </a:pPr>
            <a:r>
              <a:rPr dirty="0"/>
              <a:t>Secretaria da Educação, Esporte e Lazer</a:t>
            </a:r>
          </a:p>
        </p:txBody>
      </p:sp>
      <p:sp>
        <p:nvSpPr>
          <p:cNvPr id="5" name="CaixaDeTexto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MIFAABYSAAAOiAAAAAAAAAmAAAACAAAAP//////////MAAAABQAAAAAAAAAAAD//wAAAQAAAP//AAABAA=="/>
              </a:ext>
            </a:extLst>
          </p:cNvSpPr>
          <p:nvPr/>
        </p:nvSpPr>
        <p:spPr>
          <a:xfrm>
            <a:off x="431800" y="935990"/>
            <a:ext cx="11328400" cy="2042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Programa: GESTÃO DA POLÍTICA DE ESPORTES E LAZER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Justificativa: AUMENTO NA DEMANDA DA POPULAÇÃO QUANTO AO INCENTIVO DAS PRÁTICAS ESPORTIVAS E INFRAESTRUTURA ADEQUADA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  <a:p>
            <a:pPr>
              <a:lnSpc>
                <a:spcPct val="150000"/>
              </a:lnSpc>
              <a:defRPr lang="pt-BR"/>
            </a:pPr>
            <a:r>
              <a:rPr lang="pt-BR" sz="1300" spc="-6" dirty="0">
                <a:solidFill>
                  <a:srgbClr val="3F3F3F"/>
                </a:solidFill>
                <a:latin typeface="-apple-system"/>
              </a:rPr>
              <a:t>Objetivo: ORGANIZAR A ESTRUTURA ADMINISTRATIVA DO DEPARTAMENTO DE ESPORTE E LAZER PROPORCIONANDO A EXCELÊNCIA NO ATENDIMENTO DAS DEMANDA DA POPULAÇÃO QUANTO A EVENTOS ESPORTIVOS E ESPAÇOS PARA REALIZAÇÃO DE PRÁTICAS ESPORTIVAS E RECREATIVAS</a:t>
            </a:r>
          </a:p>
          <a:p>
            <a:pPr>
              <a:lnSpc>
                <a:spcPct val="150000"/>
              </a:lnSpc>
              <a:defRPr lang="pt-BR"/>
            </a:pPr>
            <a:endParaRPr lang="pt-BR" sz="1300" spc="-6" dirty="0">
              <a:solidFill>
                <a:srgbClr val="3F3F3F"/>
              </a:solidFill>
              <a:latin typeface="-apple-system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  <p:sp>
        <p:nvSpPr>
          <p:cNvPr id="8" name="Título 6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qeJv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Jlc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eJv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/>
        </p:nvSpPr>
        <p:spPr>
          <a:xfrm>
            <a:off x="431800" y="232012"/>
            <a:ext cx="11328400" cy="632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3200" b="1" i="0" u="none" strike="noStrike" kern="1" cap="none" spc="-7" baseline="0">
                <a:solidFill>
                  <a:srgbClr val="3F3F3F"/>
                </a:solidFill>
                <a:effectLst/>
                <a:latin typeface="Corbel" pitchFamily="2" charset="0"/>
                <a:ea typeface="Corbel" pitchFamily="2" charset="0"/>
                <a:cs typeface="Corbe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" cap="none" spc="0" baseline="0">
                <a:solidFill>
                  <a:schemeClr val="tx1"/>
                </a:solidFill>
                <a:effectLst/>
                <a:latin typeface="Candara" pitchFamily="2" charset="0"/>
                <a:ea typeface="Candara" pitchFamily="2" charset="0"/>
                <a:cs typeface="Candara" pitchFamily="2" charset="0"/>
              </a:defRPr>
            </a:lvl9pPr>
          </a:lstStyle>
          <a:p>
            <a:pPr>
              <a:defRPr lang="pt-BR"/>
            </a:pPr>
            <a:r>
              <a:rPr lang="pt-BR">
                <a:solidFill>
                  <a:schemeClr val="bg1"/>
                </a:solidFill>
              </a:rPr>
              <a:t>Secretaria da Educação, Esporte e Lazer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A86B17-1B5B-A27B-8676-44BC264DE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383788"/>
            <a:ext cx="11239923" cy="6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0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NyY0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B64F-015C-6940-1284-F715F8CAE4A2}" type="slidenum">
              <a:rPr lang="pt-BR" cap="none"/>
              <a:pPr>
                <a:defRPr lang="en-US"/>
              </a:pPr>
              <a:t>22</a:t>
            </a:fld>
            <a:endParaRPr lang="pt-BR" cap="none"/>
          </a:p>
        </p:txBody>
      </p:sp>
      <p:graphicFrame>
        <p:nvGraphicFramePr>
          <p:cNvPr id="3" name="Diagrama 10"/>
          <p:cNvGraphicFramePr/>
          <p:nvPr>
            <p:extLst>
              <p:ext uri="{D42A27DB-BD31-4B8C-83A1-F6EECF244321}">
                <p14:modId xmlns:p14="http://schemas.microsoft.com/office/powerpoint/2010/main" val="1862460134"/>
              </p:ext>
            </p:extLst>
          </p:nvPr>
        </p:nvGraphicFramePr>
        <p:xfrm>
          <a:off x="239152" y="1378634"/>
          <a:ext cx="11788726" cy="542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Retângulo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CIgdH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BAAALYBAACCOgAAZAcAABAgAAAmAAAACAAAAP//////////MAAAABQAAAAAAAAAAAD//wAAAQAAAP//AAABAA=="/>
              </a:ext>
            </a:extLst>
          </p:cNvSpPr>
          <p:nvPr/>
        </p:nvSpPr>
        <p:spPr>
          <a:xfrm>
            <a:off x="2707640" y="278130"/>
            <a:ext cx="6803390" cy="923290"/>
          </a:xfrm>
          <a:prstGeom prst="rect">
            <a:avLst/>
          </a:prstGeom>
          <a:solidFill>
            <a:srgbClr val="A9E26F"/>
          </a:solidFill>
          <a:ln>
            <a:noFill/>
          </a:ln>
          <a:effectLst/>
        </p:spPr>
        <p:txBody>
          <a:bodyPr vert="horz" wrap="square" lIns="179705" tIns="179705" rIns="252095" bIns="179705" numCol="1" spcCol="215900" anchor="t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pt-BR" sz="4000" b="1" spc="-13" dirty="0">
                <a:solidFill>
                  <a:srgbClr val="3F3F3F"/>
                </a:solidFill>
                <a:latin typeface="Corbel" pitchFamily="2" charset="0"/>
              </a:rPr>
              <a:t>Estrutura dos Serviços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NyY0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B64F-015C-6940-1284-F715F8CAE4A2}" type="slidenum">
              <a:rPr lang="pt-BR" cap="none"/>
              <a:pPr>
                <a:defRPr lang="en-US"/>
              </a:pPr>
              <a:t>23</a:t>
            </a:fld>
            <a:endParaRPr lang="pt-BR" cap="none"/>
          </a:p>
        </p:txBody>
      </p:sp>
      <p:graphicFrame>
        <p:nvGraphicFramePr>
          <p:cNvPr id="3" name="Diagrama 10"/>
          <p:cNvGraphicFramePr/>
          <p:nvPr>
            <p:extLst>
              <p:ext uri="{D42A27DB-BD31-4B8C-83A1-F6EECF244321}">
                <p14:modId xmlns:p14="http://schemas.microsoft.com/office/powerpoint/2010/main" val="3319751114"/>
              </p:ext>
            </p:extLst>
          </p:nvPr>
        </p:nvGraphicFramePr>
        <p:xfrm>
          <a:off x="239152" y="1378634"/>
          <a:ext cx="11788726" cy="542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Retângulo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CIgdH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BAAALYBAACCOgAAZAcAABAgAAAmAAAACAAAAP//////////MAAAABQAAAAAAAAAAAD//wAAAQAAAP//AAABAA=="/>
              </a:ext>
            </a:extLst>
          </p:cNvSpPr>
          <p:nvPr/>
        </p:nvSpPr>
        <p:spPr>
          <a:xfrm>
            <a:off x="2707640" y="278130"/>
            <a:ext cx="6803390" cy="923290"/>
          </a:xfrm>
          <a:prstGeom prst="rect">
            <a:avLst/>
          </a:prstGeom>
          <a:solidFill>
            <a:srgbClr val="A9E26F"/>
          </a:solidFill>
          <a:ln>
            <a:noFill/>
          </a:ln>
          <a:effectLst/>
        </p:spPr>
        <p:txBody>
          <a:bodyPr vert="horz" wrap="square" lIns="179705" tIns="179705" rIns="252095" bIns="179705" numCol="1" spcCol="215900" anchor="t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pt-BR" sz="4000" b="1" spc="-13" dirty="0">
                <a:solidFill>
                  <a:srgbClr val="3F3F3F"/>
                </a:solidFill>
                <a:latin typeface="Corbel" pitchFamily="2" charset="0"/>
              </a:rPr>
              <a:t>Estrutura dos Serviços</a:t>
            </a:r>
          </a:p>
        </p:txBody>
      </p:sp>
    </p:spTree>
    <p:extLst>
      <p:ext uri="{BB962C8B-B14F-4D97-AF65-F5344CB8AC3E}">
        <p14:creationId xmlns:p14="http://schemas.microsoft.com/office/powerpoint/2010/main" val="3903010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31" descr="mãos aplaudindo"/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AAAAAAAAAAAAAAAAA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BtOnNw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jY2AAAAAABAAAAAAAAAAAAAAAAAAAAAAAAAAAAAAAAAAAAAAAAAAAAAAACf39/AAAAAAPMzMwAwMD/AH9/fwAAAAAAAAAAAAAAAAD///8AAAAAACEAAAAYAAAAFAAAAAAAAAAAAAAAKjwAANspAAAQAAAAJgAAAAgAAAAAAAAAAAAAADAAAAAUAAAAAAAAAAAA//8AAAEAAAD//wAAAQA="/>
              </a:ext>
            </a:extLst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3" name="Título 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qKioAP///wgAAAAAAAAAAAAAAAAAAAAAAAAAAAAAAAAAAAAAeAAAAAEAAABAAAAAAAAAAAAAAAA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qKioAP///wEAAAAAAAAAAAAAAAAAAAAAAAAAAAAAAAAAAAAAAAAAAAAAAAJ/f38AAAAAA8zMzADAwP8Af39/AAAAAAAAAAAAAAAAAAAAAAAAAAAAIQAAABgAAAAUAAAAujYAALcIAAAASwAADxAAABAAAAAmAAAACAAAAAEAAAB/AAAAMAAAABQAAAAAAAAAAAD//wAAAQAAAP//AAABAA=="/>
              </a:ext>
            </a:extLst>
          </p:cNvSpPr>
          <p:nvPr>
            <p:ph type="ctrTitle"/>
          </p:nvPr>
        </p:nvSpPr>
        <p:spPr>
          <a:xfrm>
            <a:off x="7956645" y="1460309"/>
            <a:ext cx="4235355" cy="1150175"/>
          </a:xfrm>
          <a:solidFill>
            <a:srgbClr val="A8A8A8"/>
          </a:solidFill>
        </p:spPr>
        <p:txBody>
          <a:bodyPr/>
          <a:lstStyle/>
          <a:p>
            <a:pPr>
              <a:defRPr lang="en-ZA"/>
            </a:pPr>
            <a:r>
              <a:rPr lang="pt-BR" cap="none"/>
              <a:t>Obrigada</a:t>
            </a:r>
          </a:p>
        </p:txBody>
      </p:sp>
      <p:sp>
        <p:nvSpPr>
          <p:cNvPr id="4" name="Espaço Reservado para Texto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xi8AAHEYAADvRQAAyhoAABAAAAAmAAAACAAAAAEAAAAAAAAAMAAAABQAAAAAAAAAAAD//wAAAQAAAP//AAABAA=="/>
              </a:ext>
            </a:extLst>
          </p:cNvSpPr>
          <p:nvPr>
            <p:ph type="body" idx="15"/>
          </p:nvPr>
        </p:nvSpPr>
        <p:spPr>
          <a:xfrm>
            <a:off x="7766050" y="3973195"/>
            <a:ext cx="3602355" cy="381635"/>
          </a:xfrm>
        </p:spPr>
        <p:txBody>
          <a:bodyPr/>
          <a:lstStyle/>
          <a:p>
            <a:pPr algn="l">
              <a:defRPr lang="pt-BR"/>
            </a:pPr>
            <a:r>
              <a:t>Prefeitura Municipal de Altinópolis</a:t>
            </a:r>
          </a:p>
        </p:txBody>
      </p:sp>
      <p:pic>
        <p:nvPicPr>
          <p:cNvPr id="5" name="Elemento gráfico 7" descr="Usuário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8YTp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KdGAACmGAAAAEgAAP4ZAAAQAAAAJgAAAAgAAAD//////////zAAAAAUAAAAAAAAAAAA//8AAAEAAAD//wAAAQA=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245" y="4006850"/>
            <a:ext cx="219075" cy="2184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Espaço Reservado para Texto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xi8AAH4aAADvRQAA1xwAABAAAAAmAAAACAAAAAEAAAAAAAAAMAAAABQAAAAAAAAAAAD//wAAAQAAAP//AAABAA=="/>
              </a:ext>
            </a:extLst>
          </p:cNvSpPr>
          <p:nvPr>
            <p:ph type="body" idx="16"/>
          </p:nvPr>
        </p:nvSpPr>
        <p:spPr>
          <a:xfrm>
            <a:off x="7766050" y="4306570"/>
            <a:ext cx="3602355" cy="381635"/>
          </a:xfrm>
        </p:spPr>
        <p:txBody>
          <a:bodyPr/>
          <a:lstStyle/>
          <a:p>
            <a:pPr algn="l">
              <a:defRPr lang="pt-BR"/>
            </a:pPr>
            <a:r>
              <a:t>16 36659500</a:t>
            </a:r>
          </a:p>
        </p:txBody>
      </p:sp>
      <p:pic>
        <p:nvPicPr>
          <p:cNvPr id="7" name="Elemento gráfico 9" descr="Smartphone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KdGAADKGgAAAEgAACMcAAAQAAAAJgAAAAgAAAD//////////zAAAAAUAAAAAAAAAAAA//8AAAEAAAD//wAAAQA=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245" y="4354830"/>
            <a:ext cx="219075" cy="2190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Espaço Reservado para Texto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xi8AALYcAADvRQAA6SAAAAAAAAAmAAAACAAAAAGAAAAAAAAAMAAAABQAAAAAAAAAAAD//wAAAQAAAP//AAABAA=="/>
              </a:ext>
            </a:extLst>
          </p:cNvSpPr>
          <p:nvPr>
            <p:ph type="body" idx="17"/>
          </p:nvPr>
        </p:nvSpPr>
        <p:spPr>
          <a:xfrm>
            <a:off x="7766050" y="4667250"/>
            <a:ext cx="3602355" cy="682625"/>
          </a:xfrm>
        </p:spPr>
        <p:txBody>
          <a:bodyPr/>
          <a:lstStyle>
            <a:lvl1pPr marL="0" indent="0" algn="r">
              <a:lnSpc>
                <a:spcPct val="70000"/>
              </a:lnSpc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 algn="l">
              <a:defRPr lang="pt-BR"/>
            </a:pPr>
            <a:r>
              <a:rPr dirty="0"/>
              <a:t>contabil@altinopolis.sp.gov.br </a:t>
            </a:r>
          </a:p>
        </p:txBody>
      </p:sp>
      <p:pic>
        <p:nvPicPr>
          <p:cNvPr id="9" name="Elemento gráfico 8" descr="Envelope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KdGAADvHAAAAEgAAEgeAAAQAAAAJgAAAAgAAAD//////////zAAAAAUAAAAAAAAAAAA//8AAAEAAAD//wAAAQA=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245" y="4703445"/>
            <a:ext cx="219075" cy="219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Elemento gráfico 10" descr="Link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JNGAAACHwAAFUgAAIQgAAAQAAAAJgAAAAgAAAD//////////zAAAAAUAAAAAAAAAAAA//8AAAEAAAD//wAAAQA="/>
              </a:ext>
            </a:extLst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45" y="5040630"/>
            <a:ext cx="245110" cy="2451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Espaço Reservado para o Número do Slide 1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 lang="en-US"/>
            </a:pPr>
            <a:fld id="{B13CC3F3-BD5C-6935-1284-4B608DCAE41E}" type="slidenum">
              <a:rPr lang="pt-BR" cap="none"/>
              <a:t>24</a:t>
            </a:fld>
            <a:endParaRPr lang="pt-BR" cap="none"/>
          </a:p>
        </p:txBody>
      </p:sp>
      <p:sp>
        <p:nvSpPr>
          <p:cNvPr id="12" name="Espaço Reservado para Text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Bx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2jMAAMggAADBRQAAuiIAAAAAAAAmAAAACAAAAAEAAAAAAAAAMAAAABQAAAAAAAAAAAD//wAAAQAAAP//AAABAA=="/>
              </a:ext>
            </a:extLst>
          </p:cNvSpPr>
          <p:nvPr>
            <p:ph type="body" idx="18"/>
          </p:nvPr>
        </p:nvSpPr>
        <p:spPr>
          <a:xfrm>
            <a:off x="7766050" y="5328919"/>
            <a:ext cx="3573145" cy="388621"/>
          </a:xfrm>
        </p:spPr>
        <p:txBody>
          <a:bodyPr/>
          <a:lstStyle/>
          <a:p>
            <a:pPr algn="l">
              <a:defRPr lang="pt-BR"/>
            </a:pPr>
            <a:r>
              <a:rPr dirty="0"/>
              <a:t>www.altinopolis.sp.gov.br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3" descr="Mão escrevendo anotação em post-it"/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AAAAAL4JAAAAAAAAAAAAAAAAAAAAAAAAAAAAAAEAAABQAAAAAAAAAAAA4D8AAAAAAADgPwAAAAAAAOA/AAAAAAAA4D8AAAAAAADgPwAAAAAAAOA/AAAAAAAA4D8AAAAAAADgPwAAAAAAAOA/AAAAAAAA4D8CAAAAjAAAAAEAAAAAAAAA8vL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Ly8gAAAAABAAAAAAAAAAAAAAAAAAAAAAAAAAAAAAAAAAAAAAAAAAAAAAACf39/AAAAAAPMzMwAwMD/AH9/fwAAAAAAAAAAAAAAAAD///8AAAAAACEAAAAYAAAAFAAAAAAAAAAAAAAAgCUAADInAAAQAAAAJgAAAAgAAAAAAAAAAAAAADAAAAAUAAAAAAAAAAAA//8AAAEAAAD//wAAAQA="/>
              </a:ext>
            </a:extLst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3" name="Retângulo 19" descr="Bloco em destaque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BAAAAAAAAAAEAAABQAAAAAAAAAAAA4D8AAAAAAADgPwAAAAAAAOA/AAAAAAAA4D8AAAAAAADgPwAAAAAAAOA/AAAAAAAA4D8AAAAAAADgPwAAAAAAAOA/AAAAAAAA4D8CAAAAjAAAAAEAAAAAAAAAJcbj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IzwAANcKAABYSAAAjAsAABAAAAAmAAAACAAAAP//////////MAAAABQAAAAAAAAAAAD//wAAAQAAAP//AAABAA=="/>
              </a:ext>
            </a:extLst>
          </p:cNvSpPr>
          <p:nvPr/>
        </p:nvSpPr>
        <p:spPr>
          <a:xfrm>
            <a:off x="9775825" y="1762125"/>
            <a:ext cx="1984375" cy="114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l">
              <a:defRPr lang="pt-BR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BAAAAAAAAAAEAAABQAAAAAAAAAAAA4D8AAAAAAADgPwAAAAAAAOA/AAAAAAAA4D8AAAAAAADgPwAAAAAAAOA/AAAAAAAA4D8AAAAAAADgPwAAAAAAAOA/AAAAAAAA4D8CAAAAjAAAAAEAAAAAAAAA8vL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LyAAAAAAEAAAAAAAAAAAAAAAAAAAAAAAAAAAAAAAAAAAAAAAAAAAAAAAJ/f38AAAAAA8zMzADAwP8Af39/AAAAAAAAAAAAAAAAAAAAAAAAAAAAIQAAABgAAAAUAAAAXRwAAAgJAABYSAAAaxI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4610735" y="1468120"/>
            <a:ext cx="7149465" cy="1525905"/>
          </a:xfrm>
        </p:spPr>
        <p:txBody>
          <a:bodyPr/>
          <a:lstStyle/>
          <a:p>
            <a:pPr>
              <a:defRPr lang="pt-BR"/>
            </a:pPr>
            <a:r>
              <a:rPr lang="pt-BR" sz="6000" cap="none" dirty="0"/>
              <a:t>LOA – Lei Orçamentária Anual</a:t>
            </a:r>
          </a:p>
        </p:txBody>
      </p:sp>
      <p:sp>
        <p:nvSpPr>
          <p:cNvPr id="5" name="Espaço Reservado para Text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Ab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fB8AAGsSAABYSAAADRYAABAAAAAmAAAACAAAAAGAAAAAAAAAMAAAABQAAAAAAAAAAAD//wAAAQAAAP//AAABAA=="/>
              </a:ext>
            </a:extLst>
          </p:cNvSpPr>
          <p:nvPr>
            <p:ph type="body" idx="32"/>
          </p:nvPr>
        </p:nvSpPr>
        <p:spPr>
          <a:xfrm>
            <a:off x="5118100" y="2994025"/>
            <a:ext cx="6642100" cy="590550"/>
          </a:xfrm>
        </p:spPr>
        <p:txBody>
          <a:bodyPr/>
          <a:lstStyle>
            <a:lvl1pPr marL="0" indent="0" algn="l">
              <a:buNone/>
              <a:defRPr lang="pt-BR" cap="none">
                <a:solidFill>
                  <a:schemeClr val="bg1"/>
                </a:solidFill>
              </a:defRPr>
            </a:lvl1pPr>
            <a:lvl2pPr marL="266700" indent="0">
              <a:buNone/>
              <a:defRPr lang="pt-BR" cap="none"/>
            </a:lvl2pPr>
            <a:lvl3pPr marL="542925" indent="0">
              <a:buNone/>
              <a:defRPr lang="pt-BR" cap="none"/>
            </a:lvl3pPr>
            <a:lvl4pPr marL="809625" indent="0">
              <a:buNone/>
              <a:defRPr lang="pt-BR" cap="none"/>
            </a:lvl4pPr>
            <a:lvl5pPr marL="1076325" indent="0">
              <a:buNone/>
              <a:defRPr lang="pt-BR" cap="none"/>
            </a:lvl5pPr>
            <a:lvl6pPr>
              <a:defRPr lang="pt-BR" cap="none"/>
            </a:lvl6pPr>
            <a:lvl7pPr>
              <a:defRPr lang="pt-BR" cap="none"/>
            </a:lvl7pPr>
            <a:lvl8pPr>
              <a:defRPr lang="pt-BR" cap="none"/>
            </a:lvl8pPr>
            <a:lvl9pPr>
              <a:defRPr lang="pt-BR" cap="none"/>
            </a:lvl9pPr>
          </a:lstStyle>
          <a:p>
            <a:pPr algn="ctr">
              <a:defRPr lang="pt-BR"/>
            </a:pPr>
            <a:r>
              <a:rPr lang="pt-BR" dirty="0"/>
              <a:t>2024</a:t>
            </a:r>
            <a:endParaRPr dirty="0"/>
          </a:p>
        </p:txBody>
      </p:sp>
      <p:sp>
        <p:nvSpPr>
          <p:cNvPr id="6" name="Espaço Reservado para Conteúdo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iQAACIXAABYSAAAFyY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5962650" y="3760470"/>
            <a:ext cx="5797550" cy="2431415"/>
          </a:xfrm>
        </p:spPr>
        <p:txBody>
          <a:bodyPr/>
          <a:lstStyle/>
          <a:p>
            <a:pPr marR="4454" indent="-319585" algn="just">
              <a:lnSpc>
                <a:spcPct val="100099"/>
              </a:lnSpc>
              <a:tabLst>
                <a:tab pos="684825" algn="l"/>
              </a:tabLst>
            </a:pPr>
            <a:r>
              <a:rPr lang="pt-BR" sz="2200" dirty="0"/>
              <a:t>A Lei Orçamentária Anual é um planejamento que indica quanto e onde gastar o dinheiro público no período de um ano, com base no valor total arrecadado pelos impostos. </a:t>
            </a:r>
          </a:p>
          <a:p>
            <a:pPr marR="4454" indent="-319585" algn="just">
              <a:lnSpc>
                <a:spcPct val="100099"/>
              </a:lnSpc>
              <a:tabLst>
                <a:tab pos="684825" algn="l"/>
              </a:tabLst>
            </a:pPr>
            <a:r>
              <a:rPr lang="pt-BR" sz="2200" dirty="0"/>
              <a:t>O Poder Executivo é o autor da proposta, e o Poder  Legislativo precisa transformá-la em lei.</a:t>
            </a:r>
          </a:p>
          <a:p>
            <a:pPr marL="0" indent="0">
              <a:buNone/>
              <a:defRPr lang="pt-BR"/>
            </a:pPr>
            <a:r>
              <a:rPr dirty="0"/>
              <a:t> </a:t>
            </a:r>
          </a:p>
        </p:txBody>
      </p:sp>
      <p:sp>
        <p:nvSpPr>
          <p:cNvPr id="7" name="Espaço Reservado para o Número do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 lang="en-US"/>
            </a:pPr>
            <a:fld id="{B13CF62A-645C-6900-1284-9255B8CAE4C7}" type="slidenum">
              <a:rPr lang="pt-BR" cap="none"/>
              <a:t>3</a:t>
            </a:fld>
            <a:endParaRPr lang="pt-BR" cap="none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892"/>
            <a:ext cx="11760200" cy="5771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336"/>
            <a:ext cx="11760200" cy="5771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BFE8-A65C-6949-1284-501CF1CAE405}" type="slidenum">
              <a:rPr lang="pt-BR" cap="none"/>
              <a:t>4</a:t>
            </a:fld>
            <a:endParaRPr lang="pt-BR" cap="none"/>
          </a:p>
        </p:txBody>
      </p:sp>
      <p:sp>
        <p:nvSpPr>
          <p:cNvPr id="4" name="Título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zMz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pt-BR"/>
            </a:pPr>
            <a:r>
              <a:t>Sistema de Planejamento</a:t>
            </a:r>
          </a:p>
        </p:txBody>
      </p:sp>
      <p:graphicFrame>
        <p:nvGraphicFramePr>
          <p:cNvPr id="5" name="Diagrama 6"/>
          <p:cNvGraphicFramePr/>
          <p:nvPr>
            <p:extLst>
              <p:ext uri="{D42A27DB-BD31-4B8C-83A1-F6EECF244321}">
                <p14:modId xmlns:p14="http://schemas.microsoft.com/office/powerpoint/2010/main" val="3353285896"/>
              </p:ext>
            </p:extLst>
          </p:nvPr>
        </p:nvGraphicFramePr>
        <p:xfrm>
          <a:off x="-393700" y="1238250"/>
          <a:ext cx="11605895" cy="399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892"/>
            <a:ext cx="11760200" cy="577108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 rot="18362244">
            <a:off x="7133377" y="808575"/>
            <a:ext cx="925963" cy="185169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xsQ2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D8EE-A05C-692E-1284-567B96CAE403}" type="slidenum">
              <a:rPr lang="pt-BR" cap="none"/>
              <a:t>5</a:t>
            </a:fld>
            <a:endParaRPr lang="pt-BR" cap="none"/>
          </a:p>
        </p:txBody>
      </p:sp>
      <p:sp>
        <p:nvSpPr>
          <p:cNvPr id="4" name="Título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zMz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48YT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pt-BR"/>
            </a:pPr>
            <a:r>
              <a:t>Sistemas de Planejamento</a:t>
            </a:r>
          </a:p>
        </p:txBody>
      </p:sp>
      <p:pic>
        <p:nvPicPr>
          <p:cNvPr id="5" name="Imagem 9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CQKAAABBQAArEMAANcm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48460" y="813435"/>
            <a:ext cx="9352280" cy="5500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892"/>
            <a:ext cx="11760200" cy="5771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702"/>
            <a:ext cx="11760200" cy="5771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xhOn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9529-675C-6963-1284-9136DBCAE4C4}" type="slidenum">
              <a:rPr lang="pt-BR" cap="none"/>
              <a:t>6</a:t>
            </a:fld>
            <a:endParaRPr lang="pt-BR" cap="none"/>
          </a:p>
        </p:txBody>
      </p:sp>
      <p:sp>
        <p:nvSpPr>
          <p:cNvPr id="4" name="Título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zMz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p0eE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pt-BR"/>
            </a:pPr>
            <a:r>
              <a:t>Sistemas de Planejamento</a:t>
            </a:r>
          </a:p>
        </p:txBody>
      </p:sp>
      <p:sp>
        <p:nvSpPr>
          <p:cNvPr id="5" name="CaixaDeTexto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w9Im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GcGAABYSAAAXyMAABAAAAAmAAAACAAAAP//////////MAAAABQAAAAAAAAAAAD//wAAAQAAAP//AAABAA=="/>
              </a:ext>
            </a:extLst>
          </p:cNvSpPr>
          <p:nvPr/>
        </p:nvSpPr>
        <p:spPr>
          <a:xfrm>
            <a:off x="431800" y="1040765"/>
            <a:ext cx="11328400" cy="4709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11430" marR="4445" algn="just">
              <a:lnSpc>
                <a:spcPct val="100000"/>
              </a:lnSpc>
              <a:defRPr lang="pt-BR"/>
            </a:pPr>
            <a:r>
              <a:rPr lang="pt-BR" sz="2500" dirty="0">
                <a:solidFill>
                  <a:srgbClr val="3F3F3F"/>
                </a:solidFill>
              </a:rPr>
              <a:t>A LOA f</a:t>
            </a:r>
            <a:r>
              <a:rPr lang="pt-BR" sz="2500" cap="none" dirty="0">
                <a:solidFill>
                  <a:srgbClr val="3F3F3F"/>
                </a:solidFill>
              </a:rPr>
              <a:t>oi definida sob  a orientação estratégica do governo, suas metas e  prioridades e organizado em programas e ações, com metas  físicas e financeiras, levando em conta:</a:t>
            </a:r>
          </a:p>
          <a:p>
            <a:pPr marL="11430" marR="4445" algn="just">
              <a:lnSpc>
                <a:spcPct val="100000"/>
              </a:lnSpc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  <a:p>
            <a:pPr marL="11430" marR="4445" algn="just">
              <a:lnSpc>
                <a:spcPct val="100000"/>
              </a:lnSpc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  <a:p>
            <a:pPr marL="11430" marR="4445" algn="just">
              <a:lnSpc>
                <a:spcPct val="100000"/>
              </a:lnSpc>
              <a:defRPr lang="pt-BR"/>
            </a:pPr>
            <a:r>
              <a:rPr lang="pt-BR" sz="2500" cap="none" dirty="0">
                <a:solidFill>
                  <a:srgbClr val="3F3F3F"/>
                </a:solidFill>
              </a:rPr>
              <a:t>As demandas sociais existentes;</a:t>
            </a:r>
          </a:p>
          <a:p>
            <a:pPr marL="11430" marR="4445" algn="just">
              <a:lnSpc>
                <a:spcPct val="100000"/>
              </a:lnSpc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  <a:p>
            <a:pPr marL="11430" marR="4445" algn="just">
              <a:lnSpc>
                <a:spcPct val="100000"/>
              </a:lnSpc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  <a:p>
            <a:pPr marL="11430" marR="4445" algn="just">
              <a:lnSpc>
                <a:spcPct val="100000"/>
              </a:lnSpc>
              <a:defRPr lang="pt-BR"/>
            </a:pPr>
            <a:r>
              <a:rPr lang="pt-BR" sz="2500" cap="none" dirty="0">
                <a:solidFill>
                  <a:srgbClr val="3F3F3F"/>
                </a:solidFill>
              </a:rPr>
              <a:t>A capacidade operacional da máquina administrativa;</a:t>
            </a:r>
          </a:p>
          <a:p>
            <a:pPr marL="11430" marR="4445" algn="just">
              <a:lnSpc>
                <a:spcPct val="100000"/>
              </a:lnSpc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  <a:p>
            <a:pPr marL="11430" marR="4445" algn="just">
              <a:lnSpc>
                <a:spcPct val="100000"/>
              </a:lnSpc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  <a:p>
            <a:pPr marL="11430" marR="4445" algn="just">
              <a:lnSpc>
                <a:spcPct val="100000"/>
              </a:lnSpc>
              <a:defRPr lang="pt-BR"/>
            </a:pPr>
            <a:r>
              <a:rPr lang="pt-BR" sz="2500" cap="none" dirty="0">
                <a:solidFill>
                  <a:srgbClr val="3F3F3F"/>
                </a:solidFill>
              </a:rPr>
              <a:t>A capacidade de investimentos do município.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892"/>
            <a:ext cx="11760200" cy="5771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702"/>
            <a:ext cx="12192000" cy="5982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5092"/>
            <a:ext cx="12192000" cy="598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IAvA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qmD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8955-1B5C-697F-1284-ED2AC7CAE4B8}" type="slidenum">
              <a:rPr lang="pt-BR" cap="none"/>
              <a:t>7</a:t>
            </a:fld>
            <a:endParaRPr lang="pt-BR" cap="none"/>
          </a:p>
        </p:txBody>
      </p:sp>
      <p:sp>
        <p:nvSpPr>
          <p:cNvPr id="4" name="Título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zMz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BHYy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CCCCCC"/>
          </a:solidFill>
        </p:spPr>
        <p:txBody>
          <a:bodyPr/>
          <a:lstStyle/>
          <a:p>
            <a:pPr algn="ctr">
              <a:defRPr lang="pt-BR"/>
            </a:pPr>
            <a:r>
              <a:rPr dirty="0"/>
              <a:t>Onde buscamos  as informações para a elaboração do LOA?</a:t>
            </a:r>
          </a:p>
        </p:txBody>
      </p:sp>
      <p:pic>
        <p:nvPicPr>
          <p:cNvPr id="5" name="Imagem 8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KgCAAAIBgAAXSAAAIUm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980440"/>
            <a:ext cx="4829175" cy="52812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BsiAAAIBgAADTYAAJkO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544185" y="980440"/>
            <a:ext cx="3242310" cy="13925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 1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XG4wX///8BAAAAAAAAAAAAAAAAAAAAAAAAAAAAAAAAAAAAAAAAAAAAAAACf39/APLy8gPMzMwAwMD/AH9/fwAAAAAAAAAAAAAAAAD///8AAAAAACEAAAAYAAAAFAAAAOk4AAB6BwAAmUMAAJEN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901124" y="3197997"/>
            <a:ext cx="2528432" cy="14407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tângulo 1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MzMAALETAABYSAAAyBwAABAAAAAmAAAACAAAAP//////////MAAAABQAAAAAAAAAAAD//wAAAQAAAP//AAABAA=="/>
              </a:ext>
            </a:extLst>
          </p:cNvSpPr>
          <p:nvPr/>
        </p:nvSpPr>
        <p:spPr>
          <a:xfrm>
            <a:off x="8538845" y="2079304"/>
            <a:ext cx="3437255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pt-BR" cap="none">
                <a:solidFill>
                  <a:schemeClr val="accent1"/>
                </a:solidFill>
              </a:defRPr>
            </a:pPr>
            <a:r>
              <a:rPr lang="pt-BR" sz="4500" b="1" cap="none" dirty="0">
                <a:solidFill>
                  <a:srgbClr val="00B050"/>
                </a:solidFill>
                <a:latin typeface="Microsoft Himalaya" charset="0"/>
                <a:ea typeface="Microsoft Himalaya" charset="0"/>
                <a:cs typeface="Microsoft Himalaya" charset="0"/>
              </a:rPr>
              <a:t>Demandas da sociedade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0" descr="Mesa com computador, telefone, livros etc."/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2UY6YRMAAAAlAAAAEQAAAC0AAAAAAAAAAAAAAAAAAAAAA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NjY2AAAAAABAAAAAAAAAAAAAAAAAAAAAAAAAAAAAAAAAAAAAAAAAAAAAAACf39/AAAAAAPMzMwAwMD/AH9/fwAAAAAAAAAAAAAAAAD///8AAAAAACEAAAAYAAAAFAAAAAAAAAAAAAAAKzwAADInAAAQAAAAJgAAAAgAAAAAAAAAAAAAADAAAAAUAAAAAAAAAAAA//8AAAEAAAD//wAAAQA="/>
              </a:ext>
            </a:extLst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3" name="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zMzMAP///wgAAAAAAAAAAAAAAAAAAAAAAAAAAAAAAAAAAAAAeAAAAAEAAABAAAAAAAAAAAAAAAA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BEYy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XCYAAJANAAAASwAAhhkAABAAAAAmAAAACAAAAAAAAAB/AAAAMAAAABQAAAAAAAAAAAD//wAAAQAAAP//AAABAA=="/>
              </a:ext>
            </a:extLst>
          </p:cNvSpPr>
          <p:nvPr>
            <p:ph type="ctr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en-ZA"/>
            </a:pPr>
            <a:r>
              <a:rPr lang="pt-BR" cap="none" dirty="0"/>
              <a:t>Receitas </a:t>
            </a:r>
          </a:p>
        </p:txBody>
      </p:sp>
      <p:sp>
        <p:nvSpPr>
          <p:cNvPr id="4" name="Espaço Reservado para Texto 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GwEAABsBAACNAQAAGwEAAAAAAAAAAAAAAAAAAAEAAABQAAAAAAAAAAAA4D8AAAAAAADgPwAAAAAAAOA/AAAAAAAA4D8AAAAAAADgPwAAAAAAAOA/AAAAAAAA4D8AAAAAAADgPwAAAAAAAOA/AAAAAAAA4D8CAAAAjAAAAAEAAAAAAAAAAAAACf///wgW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BiDmS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gAAAAEAAAAAAAAAAAAAAAAAAAAAAAAAAAAAAAAAAAAAAAAAAAAAAAJ/f38AAAAAA8zMzADAwP8Af39/AAAAAAAAAAAAAAAAAAAAAAAAAAAAIQAAABgAAAAUAAAAXCYAAIYZAAAASwAASyAAABAAAAAmAAAACAAAAAAAAAAAAAAAMAAAABQAAAAAAAAAAAD//wAAAQAAAP//AAABAA=="/>
              </a:ext>
            </a:extLst>
          </p:cNvSpPr>
          <p:nvPr>
            <p:ph type="body" idx="13"/>
          </p:nvPr>
        </p:nvSpPr>
        <p:spPr/>
        <p:txBody>
          <a:bodyPr/>
          <a:lstStyle/>
          <a:p>
            <a:pPr>
              <a:defRPr lang="pt-BR"/>
            </a:pPr>
            <a:r>
              <a:rPr lang="pt-BR" dirty="0"/>
              <a:t>Evolução e Projeções</a:t>
            </a:r>
            <a:endParaRPr dirty="0"/>
          </a:p>
        </p:txBody>
      </p:sp>
      <p:sp>
        <p:nvSpPr>
          <p:cNvPr id="5" name="Espaço Reservado para o Número do Slide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hV9y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B13CD864-2A5C-692E-1284-DC7B96CAE489}" type="slidenum">
              <a:rPr lang="pt-BR" cap="none"/>
              <a:t>8</a:t>
            </a:fld>
            <a:endParaRPr lang="pt-BR" cap="none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778"/>
            <a:ext cx="11762509" cy="5772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xhOn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IAAJ0nAACAJQAAbikAABAAAAAmAAAACAAAAAAAAAAAAAAAMAAAABQAAAAAAAAAAAD//wAAAQAAAP//AAABAA=="/>
              </a:ext>
            </a:extLst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en-US"/>
            </a:pPr>
            <a:r>
              <a:rPr lang="pt-BR" cap="none"/>
              <a:t>Adicionar um rodapé</a:t>
            </a:r>
          </a:p>
        </p:txBody>
      </p:sp>
      <p:sp>
        <p:nvSpPr>
          <p:cNvPr id="3" name="Espaço Reservado para Número de Slide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Pz8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z8/AAAAAAEAAAAAAAAAAAAAAAAAAAAAAAAAAAAAAAAAAAAAAAAAAAAAAAJ/f38AAAAAA8zMzADAwP8Af39/AAAAAAAAAAAAAAAAAAAAAAAAAAAAIQAAABgAAAAUAAAAWEgAADInAAAASwAA2ikAABAAAAAmAAAACAAAAAAAAAAAAAAAMAAAABQAAAAAAAAAAAD//wAAAQAAAP//AAABAA=="/>
              </a:ext>
            </a:extLst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 lang="en-US"/>
            </a:pPr>
            <a:fld id="{B13C9529-675C-6963-1284-9136DBCAE4C4}" type="slidenum">
              <a:rPr lang="pt-BR" cap="none"/>
              <a:t>9</a:t>
            </a:fld>
            <a:endParaRPr lang="pt-BR" cap="none"/>
          </a:p>
        </p:txBody>
      </p:sp>
      <p:sp>
        <p:nvSpPr>
          <p:cNvPr id="4" name="Título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AAAAAAAAAAAAAAAAAAAAAAAAAAABAAAAAAAAAAEAAABQAAAAAAAAAAAA4D8AAAAAAADgPwAAAAAAAOA/AAAAAAAA4D8AAAAAAADgPwAAAAAAAOA/AAAAAAAA4D8AAAAAAADgPwAAAAAAAOA/AAAAAAAA4D8CAAAAjAAAAAEAAAAAAAAAzMz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p0eE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zMAP///wEAAAAAAAAAAAAAAAAAAAAAAAAAAAAAAAAAAAAAAAAAAAAAAAJ/f38AAAAAA8zMzADAwP8Af39/AAAAAAAAAAAAAAAAAAAAAAAAAAAAIQAAABgAAAAUAAAAqAIAAKgCAABYSAAAUQUAABAAAAAmAAAACAAAAAAAAAB/AAAAMAAAABQAAAAAAAAAAAD//wAAAQAAAP//AAABAA=="/>
              </a:ext>
            </a:extLst>
          </p:cNvSpPr>
          <p:nvPr>
            <p:ph type="title"/>
          </p:nvPr>
        </p:nvSpPr>
        <p:spPr>
          <a:solidFill>
            <a:srgbClr val="CCCCCC"/>
          </a:solidFill>
        </p:spPr>
        <p:txBody>
          <a:bodyPr/>
          <a:lstStyle/>
          <a:p>
            <a:pPr>
              <a:defRPr lang="pt-BR"/>
            </a:pPr>
            <a:r>
              <a:rPr dirty="0"/>
              <a:t>Tipos de Receita</a:t>
            </a:r>
          </a:p>
        </p:txBody>
      </p:sp>
      <p:sp>
        <p:nvSpPr>
          <p:cNvPr id="5" name="CaixaDeTexto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2UY6YRMAAAAlAAAAZAAAAA0AAAAAkAAAAEgAAACQAAAASAAAAAAAAAAAAAAAAAAAAAEAAABQAAAAAAAAAAAA4D8AAAAAAADgPwAAAAAAAOA/AAAAAAAA4D8AAAAAAADgPwAAAAAAAOA/AAAAAAAA4D8AAAAAAADgPwAAAAAAAOA/AAAAAAAA4D8CAAAAjAAAAAAAAAAAAAAAJcb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w9Im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JcbjBf///wEAAAAAAAAAAAAAAAAAAAAAAAAAAAAAAAAAAAAAAAAAAAAAAAJ/f38A8vLyA8zMzADAwP8Af39/AAAAAAAAAAAAAAAAAAAAAAAAAAAAIQAAABgAAAAUAAAAqAIAAGcGAABYSAAAXyMAABAAAAAmAAAACAAAAP//////////MAAAABQAAAAAAAAAAAD//wAAAQAAAP//AAABAA=="/>
              </a:ext>
            </a:extLst>
          </p:cNvSpPr>
          <p:nvPr/>
        </p:nvSpPr>
        <p:spPr>
          <a:xfrm>
            <a:off x="431800" y="1040765"/>
            <a:ext cx="11328400" cy="4709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11430" marR="4445" algn="just">
              <a:defRPr lang="pt-BR"/>
            </a:pPr>
            <a:r>
              <a:rPr lang="pt-BR" sz="2500" b="1" dirty="0">
                <a:solidFill>
                  <a:srgbClr val="3F3F3F"/>
                </a:solidFill>
              </a:rPr>
              <a:t>Receitas Correntes: </a:t>
            </a:r>
          </a:p>
          <a:p>
            <a:pPr marL="11430" marR="4445" algn="just">
              <a:defRPr lang="pt-BR"/>
            </a:pPr>
            <a:endParaRPr lang="pt-BR" sz="2500" dirty="0">
              <a:solidFill>
                <a:srgbClr val="3F3F3F"/>
              </a:solidFill>
            </a:endParaRPr>
          </a:p>
          <a:p>
            <a:pPr marL="11430" marR="4445" algn="just">
              <a:defRPr lang="pt-BR"/>
            </a:pPr>
            <a:r>
              <a:rPr lang="pt-BR" sz="2500" dirty="0">
                <a:solidFill>
                  <a:srgbClr val="3F3F3F"/>
                </a:solidFill>
              </a:rPr>
              <a:t>Recursos arrecadados pelo Município através de Impostos, Taxas, Contribuições e Serviços e também pelas Transferências Constitucionais e Legais. </a:t>
            </a:r>
          </a:p>
          <a:p>
            <a:pPr marL="11430" marR="4445" algn="just">
              <a:defRPr lang="pt-BR"/>
            </a:pPr>
            <a:r>
              <a:rPr lang="pt-BR" sz="2500" dirty="0">
                <a:solidFill>
                  <a:srgbClr val="3F3F3F"/>
                </a:solidFill>
              </a:rPr>
              <a:t>Utilizadas para o custeio das atividades dos órgãos da administração pública</a:t>
            </a:r>
            <a:r>
              <a:rPr lang="pt-BR" sz="2500" cap="none" dirty="0">
                <a:solidFill>
                  <a:srgbClr val="3F3F3F"/>
                </a:solidFill>
              </a:rPr>
              <a:t>.</a:t>
            </a:r>
          </a:p>
          <a:p>
            <a:pPr marL="11430" marR="4445" algn="just">
              <a:defRPr lang="pt-BR"/>
            </a:pPr>
            <a:endParaRPr lang="pt-BR" sz="2500" dirty="0">
              <a:solidFill>
                <a:srgbClr val="3F3F3F"/>
              </a:solidFill>
            </a:endParaRPr>
          </a:p>
          <a:p>
            <a:pPr marL="11430" marR="4445" algn="just">
              <a:defRPr lang="pt-BR"/>
            </a:pPr>
            <a:r>
              <a:rPr lang="pt-BR" sz="2500" b="1" cap="none" dirty="0">
                <a:solidFill>
                  <a:srgbClr val="3F3F3F"/>
                </a:solidFill>
              </a:rPr>
              <a:t>Receitas de Capital:</a:t>
            </a:r>
          </a:p>
          <a:p>
            <a:pPr marL="11430" marR="4445" algn="just"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  <a:p>
            <a:pPr marL="11430" marR="4445" algn="just">
              <a:defRPr lang="pt-BR"/>
            </a:pPr>
            <a:r>
              <a:rPr lang="pt-BR" sz="2500" dirty="0">
                <a:solidFill>
                  <a:srgbClr val="3F3F3F"/>
                </a:solidFill>
              </a:rPr>
              <a:t>As receitas de capital são provenientes de convênios com o Estado e União e alteram o patrimônio duradouro do município. </a:t>
            </a:r>
          </a:p>
          <a:p>
            <a:pPr marL="11430" marR="4445" algn="just">
              <a:defRPr lang="pt-BR"/>
            </a:pPr>
            <a:r>
              <a:rPr lang="pt-BR" sz="2500" dirty="0">
                <a:solidFill>
                  <a:srgbClr val="3F3F3F"/>
                </a:solidFill>
              </a:rPr>
              <a:t>São destinadas a atender despesas de capital (investimentos).</a:t>
            </a:r>
          </a:p>
          <a:p>
            <a:pPr marL="11430" marR="4445" algn="just">
              <a:defRPr lang="pt-BR"/>
            </a:pPr>
            <a:endParaRPr lang="pt-BR" sz="2500" cap="none" dirty="0">
              <a:solidFill>
                <a:srgbClr val="3F3F3F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892"/>
            <a:ext cx="11760200" cy="5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583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Presentation">
      <a:majorFont>
        <a:latin typeface="Corbel"/>
        <a:ea typeface="Corbel"/>
        <a:cs typeface="Corbel"/>
      </a:majorFont>
      <a:minorFont>
        <a:latin typeface="Candara"/>
        <a:ea typeface="Candara"/>
        <a:cs typeface="Canda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3F3F3F"/>
        </a:dk2>
        <a:lt2>
          <a:srgbClr val="F2F2F2"/>
        </a:lt2>
        <a:accent1>
          <a:srgbClr val="25C6E3"/>
        </a:accent1>
        <a:accent2>
          <a:srgbClr val="E80554"/>
        </a:accent2>
        <a:accent3>
          <a:srgbClr val="A9E26F"/>
        </a:accent3>
        <a:accent4>
          <a:srgbClr val="EAD000"/>
        </a:accent4>
        <a:accent5>
          <a:srgbClr val="1A0F49"/>
        </a:accent5>
        <a:accent6>
          <a:srgbClr val="FF4A01"/>
        </a:accent6>
        <a:hlink>
          <a:srgbClr val="25C6E3"/>
        </a:hlink>
        <a:folHlink>
          <a:srgbClr val="25C6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3F3F3F"/>
        </a:dk2>
        <a:lt2>
          <a:srgbClr val="F2F2F2"/>
        </a:lt2>
        <a:accent1>
          <a:srgbClr val="25C6E3"/>
        </a:accent1>
        <a:accent2>
          <a:srgbClr val="E80554"/>
        </a:accent2>
        <a:accent3>
          <a:srgbClr val="A9E26F"/>
        </a:accent3>
        <a:accent4>
          <a:srgbClr val="EAD000"/>
        </a:accent4>
        <a:accent5>
          <a:srgbClr val="1A0F49"/>
        </a:accent5>
        <a:accent6>
          <a:srgbClr val="FF4A01"/>
        </a:accent6>
        <a:hlink>
          <a:srgbClr val="25C6E3"/>
        </a:hlink>
        <a:folHlink>
          <a:srgbClr val="25C6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orbel"/>
        <a:ea typeface="Corbel"/>
        <a:cs typeface="Corbel"/>
      </a:majorFont>
      <a:minorFont>
        <a:latin typeface="Candara"/>
        <a:ea typeface="Candara"/>
        <a:cs typeface="Canda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orbel"/>
        <a:ea typeface="Corbel"/>
        <a:cs typeface="Corbel"/>
      </a:majorFont>
      <a:minorFont>
        <a:latin typeface="Candara"/>
        <a:ea typeface="Candara"/>
        <a:cs typeface="Canda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1263</Words>
  <Application>Microsoft Office PowerPoint</Application>
  <PresentationFormat>Widescreen</PresentationFormat>
  <Paragraphs>196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-apple-system</vt:lpstr>
      <vt:lpstr>Arial</vt:lpstr>
      <vt:lpstr>Calibri</vt:lpstr>
      <vt:lpstr>Candara</vt:lpstr>
      <vt:lpstr>Corbel</vt:lpstr>
      <vt:lpstr>Microsoft Himalaya</vt:lpstr>
      <vt:lpstr>Times New Roman</vt:lpstr>
      <vt:lpstr>Presentation</vt:lpstr>
      <vt:lpstr>LOA – Lei Orçamentária Anual 2024 </vt:lpstr>
      <vt:lpstr>Planejamento</vt:lpstr>
      <vt:lpstr>LOA – Lei Orçamentária Anual</vt:lpstr>
      <vt:lpstr>Sistema de Planejamento</vt:lpstr>
      <vt:lpstr>Sistemas de Planejamento</vt:lpstr>
      <vt:lpstr>Sistemas de Planejamento</vt:lpstr>
      <vt:lpstr>Onde buscamos  as informações para a elaboração do LOA?</vt:lpstr>
      <vt:lpstr>Receitas </vt:lpstr>
      <vt:lpstr>Tipos de Receita</vt:lpstr>
      <vt:lpstr>Evolução das Receitas – Consolidado</vt:lpstr>
      <vt:lpstr>Apresentação do PowerPoint</vt:lpstr>
      <vt:lpstr>Programas de Governo e Ações</vt:lpstr>
      <vt:lpstr>Alocação dos recursos por ente</vt:lpstr>
      <vt:lpstr>Apresentação do PowerPoint</vt:lpstr>
      <vt:lpstr>EDUCAÇÃO, ESPORTE E LAZER</vt:lpstr>
      <vt:lpstr>Secretaria da Educação, Esporte e Lazer</vt:lpstr>
      <vt:lpstr>Secretaria da Educação, Esporte e Lazer</vt:lpstr>
      <vt:lpstr>Secretaria da Educação, Esporte e Lazer</vt:lpstr>
      <vt:lpstr>Secretaria da Educação, Esporte e Lazer</vt:lpstr>
      <vt:lpstr>Secretaria da Educação, Esporte e Lazer</vt:lpstr>
      <vt:lpstr>Secretaria da Educação, Esporte e Lazer</vt:lpstr>
      <vt:lpstr>Apresentação do PowerPoint</vt:lpstr>
      <vt:lpstr>Apresentação do PowerPoint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Plurianual (PPA) 2022-2025</dc:title>
  <dc:subject/>
  <dc:creator>Roseli Zorzenon Inhauser</dc:creator>
  <cp:keywords/>
  <dc:description/>
  <cp:lastModifiedBy>Elaine Oliveira</cp:lastModifiedBy>
  <cp:revision>98</cp:revision>
  <cp:lastPrinted>2021-10-21T13:19:23Z</cp:lastPrinted>
  <dcterms:created xsi:type="dcterms:W3CDTF">2021-09-02T17:22:49Z</dcterms:created>
  <dcterms:modified xsi:type="dcterms:W3CDTF">2023-11-23T14:18:11Z</dcterms:modified>
</cp:coreProperties>
</file>